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0693400" cy="7556500"/>
  <p:notesSz cx="10693400" cy="7556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86151" y="4057015"/>
            <a:ext cx="1179316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061350" y="4057015"/>
            <a:ext cx="2754477" cy="387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288012" y="4439944"/>
            <a:ext cx="1527815" cy="202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061350" y="4439944"/>
            <a:ext cx="251494" cy="225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546292" y="4637860"/>
            <a:ext cx="1269535" cy="202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636495" y="4835803"/>
            <a:ext cx="1179332" cy="1583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061350" y="5719916"/>
            <a:ext cx="202072" cy="6992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259287" y="5930041"/>
            <a:ext cx="199989" cy="4891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438588" y="5907754"/>
            <a:ext cx="202061" cy="5114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455121" y="6063615"/>
            <a:ext cx="987576" cy="355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3455121" y="6057972"/>
            <a:ext cx="74462" cy="1387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56575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56575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56575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2347" y="1055354"/>
            <a:ext cx="9948704" cy="873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56575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02142" y="2078616"/>
            <a:ext cx="6689114" cy="3462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jpg"/><Relationship Id="rId18" Type="http://schemas.openxmlformats.org/officeDocument/2006/relationships/image" Target="../media/image205.png"/><Relationship Id="rId26" Type="http://schemas.openxmlformats.org/officeDocument/2006/relationships/image" Target="../media/image213.png"/><Relationship Id="rId39" Type="http://schemas.openxmlformats.org/officeDocument/2006/relationships/image" Target="../media/image226.png"/><Relationship Id="rId3" Type="http://schemas.openxmlformats.org/officeDocument/2006/relationships/image" Target="../media/image190.png"/><Relationship Id="rId21" Type="http://schemas.openxmlformats.org/officeDocument/2006/relationships/image" Target="../media/image208.jpg"/><Relationship Id="rId34" Type="http://schemas.openxmlformats.org/officeDocument/2006/relationships/image" Target="../media/image221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5" Type="http://schemas.openxmlformats.org/officeDocument/2006/relationships/image" Target="../media/image212.png"/><Relationship Id="rId33" Type="http://schemas.openxmlformats.org/officeDocument/2006/relationships/image" Target="../media/image220.jpg"/><Relationship Id="rId38" Type="http://schemas.openxmlformats.org/officeDocument/2006/relationships/image" Target="../media/image225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3.jpg"/><Relationship Id="rId20" Type="http://schemas.openxmlformats.org/officeDocument/2006/relationships/image" Target="../media/image207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jpg"/><Relationship Id="rId24" Type="http://schemas.openxmlformats.org/officeDocument/2006/relationships/image" Target="../media/image211.png"/><Relationship Id="rId32" Type="http://schemas.openxmlformats.org/officeDocument/2006/relationships/image" Target="../media/image219.png"/><Relationship Id="rId37" Type="http://schemas.openxmlformats.org/officeDocument/2006/relationships/image" Target="../media/image224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23" Type="http://schemas.openxmlformats.org/officeDocument/2006/relationships/image" Target="../media/image210.jp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0" Type="http://schemas.openxmlformats.org/officeDocument/2006/relationships/image" Target="../media/image197.png"/><Relationship Id="rId19" Type="http://schemas.openxmlformats.org/officeDocument/2006/relationships/image" Target="../media/image206.jpg"/><Relationship Id="rId31" Type="http://schemas.openxmlformats.org/officeDocument/2006/relationships/image" Target="../media/image218.jp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Relationship Id="rId22" Type="http://schemas.openxmlformats.org/officeDocument/2006/relationships/image" Target="../media/image209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jp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9.png"/><Relationship Id="rId3" Type="http://schemas.openxmlformats.org/officeDocument/2006/relationships/image" Target="../media/image1534.png"/><Relationship Id="rId7" Type="http://schemas.openxmlformats.org/officeDocument/2006/relationships/image" Target="../media/image153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7.png"/><Relationship Id="rId5" Type="http://schemas.openxmlformats.org/officeDocument/2006/relationships/image" Target="../media/image1536.png"/><Relationship Id="rId4" Type="http://schemas.openxmlformats.org/officeDocument/2006/relationships/image" Target="../media/image15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jpg"/><Relationship Id="rId13" Type="http://schemas.openxmlformats.org/officeDocument/2006/relationships/image" Target="../media/image237.png"/><Relationship Id="rId18" Type="http://schemas.openxmlformats.org/officeDocument/2006/relationships/image" Target="../media/image242.jpg"/><Relationship Id="rId26" Type="http://schemas.openxmlformats.org/officeDocument/2006/relationships/image" Target="../media/image250.jpg"/><Relationship Id="rId3" Type="http://schemas.openxmlformats.org/officeDocument/2006/relationships/image" Target="../media/image227.png"/><Relationship Id="rId21" Type="http://schemas.openxmlformats.org/officeDocument/2006/relationships/image" Target="../media/image245.jp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0.jpg"/><Relationship Id="rId20" Type="http://schemas.openxmlformats.org/officeDocument/2006/relationships/image" Target="../media/image244.png"/><Relationship Id="rId29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24" Type="http://schemas.openxmlformats.org/officeDocument/2006/relationships/image" Target="../media/image248.jpg"/><Relationship Id="rId32" Type="http://schemas.openxmlformats.org/officeDocument/2006/relationships/image" Target="../media/image256.jp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jp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31" Type="http://schemas.openxmlformats.org/officeDocument/2006/relationships/image" Target="../media/image255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Relationship Id="rId30" Type="http://schemas.openxmlformats.org/officeDocument/2006/relationships/image" Target="../media/image25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jpg"/><Relationship Id="rId13" Type="http://schemas.openxmlformats.org/officeDocument/2006/relationships/image" Target="../media/image267.png"/><Relationship Id="rId18" Type="http://schemas.openxmlformats.org/officeDocument/2006/relationships/image" Target="../media/image272.jpg"/><Relationship Id="rId26" Type="http://schemas.openxmlformats.org/officeDocument/2006/relationships/image" Target="../media/image280.png"/><Relationship Id="rId3" Type="http://schemas.openxmlformats.org/officeDocument/2006/relationships/image" Target="../media/image257.png"/><Relationship Id="rId21" Type="http://schemas.openxmlformats.org/officeDocument/2006/relationships/image" Target="../media/image275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jp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0.jpg"/><Relationship Id="rId20" Type="http://schemas.openxmlformats.org/officeDocument/2006/relationships/image" Target="../media/image274.jpg"/><Relationship Id="rId29" Type="http://schemas.openxmlformats.org/officeDocument/2006/relationships/image" Target="../media/image2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jpg"/><Relationship Id="rId28" Type="http://schemas.openxmlformats.org/officeDocument/2006/relationships/image" Target="../media/image282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jp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4" Type="http://schemas.openxmlformats.org/officeDocument/2006/relationships/image" Target="../media/image285.jpg"/><Relationship Id="rId9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98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2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11" Type="http://schemas.openxmlformats.org/officeDocument/2006/relationships/image" Target="../media/image287.jpg"/><Relationship Id="rId5" Type="http://schemas.openxmlformats.org/officeDocument/2006/relationships/image" Target="../media/image294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293.png"/><Relationship Id="rId9" Type="http://schemas.openxmlformats.org/officeDocument/2006/relationships/image" Target="../media/image285.jpg"/><Relationship Id="rId1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jpg"/><Relationship Id="rId18" Type="http://schemas.openxmlformats.org/officeDocument/2006/relationships/image" Target="../media/image31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17" Type="http://schemas.openxmlformats.org/officeDocument/2006/relationships/image" Target="../media/image313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jpg"/><Relationship Id="rId5" Type="http://schemas.openxmlformats.org/officeDocument/2006/relationships/image" Target="../media/image301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19" Type="http://schemas.openxmlformats.org/officeDocument/2006/relationships/image" Target="../media/image315.jpg"/><Relationship Id="rId4" Type="http://schemas.openxmlformats.org/officeDocument/2006/relationships/image" Target="../media/image300.png"/><Relationship Id="rId9" Type="http://schemas.openxmlformats.org/officeDocument/2006/relationships/image" Target="../media/image305.jpg"/><Relationship Id="rId14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jpg"/><Relationship Id="rId18" Type="http://schemas.openxmlformats.org/officeDocument/2006/relationships/image" Target="../media/image324.png"/><Relationship Id="rId3" Type="http://schemas.openxmlformats.org/officeDocument/2006/relationships/image" Target="../media/image316.png"/><Relationship Id="rId7" Type="http://schemas.openxmlformats.org/officeDocument/2006/relationships/image" Target="../media/image319.png"/><Relationship Id="rId12" Type="http://schemas.openxmlformats.org/officeDocument/2006/relationships/image" Target="../media/image308.png"/><Relationship Id="rId17" Type="http://schemas.openxmlformats.org/officeDocument/2006/relationships/image" Target="../media/image313.jp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jpg"/><Relationship Id="rId5" Type="http://schemas.openxmlformats.org/officeDocument/2006/relationships/image" Target="../media/image318.png"/><Relationship Id="rId15" Type="http://schemas.openxmlformats.org/officeDocument/2006/relationships/image" Target="../media/image322.png"/><Relationship Id="rId10" Type="http://schemas.openxmlformats.org/officeDocument/2006/relationships/image" Target="../media/image320.png"/><Relationship Id="rId19" Type="http://schemas.openxmlformats.org/officeDocument/2006/relationships/image" Target="../media/image315.jpg"/><Relationship Id="rId4" Type="http://schemas.openxmlformats.org/officeDocument/2006/relationships/image" Target="../media/image317.png"/><Relationship Id="rId9" Type="http://schemas.openxmlformats.org/officeDocument/2006/relationships/image" Target="../media/image305.jpg"/><Relationship Id="rId14" Type="http://schemas.openxmlformats.org/officeDocument/2006/relationships/image" Target="../media/image3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3" Type="http://schemas.openxmlformats.org/officeDocument/2006/relationships/image" Target="../media/image336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37.png"/><Relationship Id="rId9" Type="http://schemas.openxmlformats.org/officeDocument/2006/relationships/image" Target="../media/image3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40.png"/><Relationship Id="rId18" Type="http://schemas.openxmlformats.org/officeDocument/2006/relationships/image" Target="../media/image345.png"/><Relationship Id="rId3" Type="http://schemas.openxmlformats.org/officeDocument/2006/relationships/image" Target="../media/image338.png"/><Relationship Id="rId21" Type="http://schemas.openxmlformats.org/officeDocument/2006/relationships/image" Target="../media/image348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17" Type="http://schemas.openxmlformats.org/officeDocument/2006/relationships/image" Target="../media/image344.png"/><Relationship Id="rId25" Type="http://schemas.openxmlformats.org/officeDocument/2006/relationships/image" Target="../media/image35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43.png"/><Relationship Id="rId20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24" Type="http://schemas.openxmlformats.org/officeDocument/2006/relationships/image" Target="../media/image351.png"/><Relationship Id="rId5" Type="http://schemas.openxmlformats.org/officeDocument/2006/relationships/image" Target="../media/image327.png"/><Relationship Id="rId15" Type="http://schemas.openxmlformats.org/officeDocument/2006/relationships/image" Target="../media/image342.png"/><Relationship Id="rId23" Type="http://schemas.openxmlformats.org/officeDocument/2006/relationships/image" Target="../media/image350.png"/><Relationship Id="rId10" Type="http://schemas.openxmlformats.org/officeDocument/2006/relationships/image" Target="../media/image332.png"/><Relationship Id="rId19" Type="http://schemas.openxmlformats.org/officeDocument/2006/relationships/image" Target="../media/image346.png"/><Relationship Id="rId4" Type="http://schemas.openxmlformats.org/officeDocument/2006/relationships/image" Target="../media/image339.png"/><Relationship Id="rId9" Type="http://schemas.openxmlformats.org/officeDocument/2006/relationships/image" Target="../media/image331.png"/><Relationship Id="rId14" Type="http://schemas.openxmlformats.org/officeDocument/2006/relationships/image" Target="../media/image341.png"/><Relationship Id="rId22" Type="http://schemas.openxmlformats.org/officeDocument/2006/relationships/image" Target="../media/image3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40.png"/><Relationship Id="rId18" Type="http://schemas.openxmlformats.org/officeDocument/2006/relationships/image" Target="../media/image345.png"/><Relationship Id="rId3" Type="http://schemas.openxmlformats.org/officeDocument/2006/relationships/image" Target="../media/image353.png"/><Relationship Id="rId21" Type="http://schemas.openxmlformats.org/officeDocument/2006/relationships/image" Target="../media/image360.png"/><Relationship Id="rId7" Type="http://schemas.openxmlformats.org/officeDocument/2006/relationships/image" Target="../media/image355.png"/><Relationship Id="rId12" Type="http://schemas.openxmlformats.org/officeDocument/2006/relationships/image" Target="../media/image334.png"/><Relationship Id="rId17" Type="http://schemas.openxmlformats.org/officeDocument/2006/relationships/image" Target="../media/image344.png"/><Relationship Id="rId25" Type="http://schemas.openxmlformats.org/officeDocument/2006/relationships/image" Target="../media/image36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43.png"/><Relationship Id="rId20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11" Type="http://schemas.openxmlformats.org/officeDocument/2006/relationships/image" Target="../media/image356.png"/><Relationship Id="rId24" Type="http://schemas.openxmlformats.org/officeDocument/2006/relationships/image" Target="../media/image361.png"/><Relationship Id="rId5" Type="http://schemas.openxmlformats.org/officeDocument/2006/relationships/image" Target="../media/image327.png"/><Relationship Id="rId15" Type="http://schemas.openxmlformats.org/officeDocument/2006/relationships/image" Target="../media/image358.png"/><Relationship Id="rId23" Type="http://schemas.openxmlformats.org/officeDocument/2006/relationships/image" Target="../media/image350.png"/><Relationship Id="rId10" Type="http://schemas.openxmlformats.org/officeDocument/2006/relationships/image" Target="../media/image332.png"/><Relationship Id="rId19" Type="http://schemas.openxmlformats.org/officeDocument/2006/relationships/image" Target="../media/image359.png"/><Relationship Id="rId4" Type="http://schemas.openxmlformats.org/officeDocument/2006/relationships/image" Target="../media/image354.png"/><Relationship Id="rId9" Type="http://schemas.openxmlformats.org/officeDocument/2006/relationships/image" Target="../media/image331.png"/><Relationship Id="rId14" Type="http://schemas.openxmlformats.org/officeDocument/2006/relationships/image" Target="../media/image357.png"/><Relationship Id="rId22" Type="http://schemas.openxmlformats.org/officeDocument/2006/relationships/image" Target="../media/image3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40.png"/><Relationship Id="rId18" Type="http://schemas.openxmlformats.org/officeDocument/2006/relationships/image" Target="../media/image369.png"/><Relationship Id="rId3" Type="http://schemas.openxmlformats.org/officeDocument/2006/relationships/image" Target="../media/image363.png"/><Relationship Id="rId21" Type="http://schemas.openxmlformats.org/officeDocument/2006/relationships/image" Target="../media/image372.png"/><Relationship Id="rId7" Type="http://schemas.openxmlformats.org/officeDocument/2006/relationships/image" Target="../media/image365.png"/><Relationship Id="rId12" Type="http://schemas.openxmlformats.org/officeDocument/2006/relationships/image" Target="../media/image367.png"/><Relationship Id="rId17" Type="http://schemas.openxmlformats.org/officeDocument/2006/relationships/image" Target="../media/image34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43.png"/><Relationship Id="rId20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11" Type="http://schemas.openxmlformats.org/officeDocument/2006/relationships/image" Target="../media/image366.png"/><Relationship Id="rId24" Type="http://schemas.openxmlformats.org/officeDocument/2006/relationships/image" Target="../media/image375.png"/><Relationship Id="rId5" Type="http://schemas.openxmlformats.org/officeDocument/2006/relationships/image" Target="../media/image327.png"/><Relationship Id="rId15" Type="http://schemas.openxmlformats.org/officeDocument/2006/relationships/image" Target="../media/image342.png"/><Relationship Id="rId23" Type="http://schemas.openxmlformats.org/officeDocument/2006/relationships/image" Target="../media/image374.png"/><Relationship Id="rId10" Type="http://schemas.openxmlformats.org/officeDocument/2006/relationships/image" Target="../media/image332.png"/><Relationship Id="rId19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31.png"/><Relationship Id="rId14" Type="http://schemas.openxmlformats.org/officeDocument/2006/relationships/image" Target="../media/image368.png"/><Relationship Id="rId22" Type="http://schemas.openxmlformats.org/officeDocument/2006/relationships/image" Target="../media/image3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3.png"/><Relationship Id="rId18" Type="http://schemas.openxmlformats.org/officeDocument/2006/relationships/image" Target="../media/image388.png"/><Relationship Id="rId26" Type="http://schemas.openxmlformats.org/officeDocument/2006/relationships/image" Target="../media/image396.png"/><Relationship Id="rId3" Type="http://schemas.openxmlformats.org/officeDocument/2006/relationships/image" Target="../media/image376.png"/><Relationship Id="rId21" Type="http://schemas.openxmlformats.org/officeDocument/2006/relationships/image" Target="../media/image391.png"/><Relationship Id="rId7" Type="http://schemas.openxmlformats.org/officeDocument/2006/relationships/image" Target="../media/image379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5" Type="http://schemas.openxmlformats.org/officeDocument/2006/relationships/image" Target="../media/image39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86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11" Type="http://schemas.openxmlformats.org/officeDocument/2006/relationships/image" Target="../media/image381.png"/><Relationship Id="rId24" Type="http://schemas.openxmlformats.org/officeDocument/2006/relationships/image" Target="../media/image394.png"/><Relationship Id="rId5" Type="http://schemas.openxmlformats.org/officeDocument/2006/relationships/image" Target="../media/image327.png"/><Relationship Id="rId15" Type="http://schemas.openxmlformats.org/officeDocument/2006/relationships/image" Target="../media/image385.png"/><Relationship Id="rId23" Type="http://schemas.openxmlformats.org/officeDocument/2006/relationships/image" Target="../media/image393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4" Type="http://schemas.openxmlformats.org/officeDocument/2006/relationships/image" Target="../media/image377.png"/><Relationship Id="rId9" Type="http://schemas.openxmlformats.org/officeDocument/2006/relationships/image" Target="../media/image331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400.png"/><Relationship Id="rId18" Type="http://schemas.openxmlformats.org/officeDocument/2006/relationships/image" Target="../media/image403.png"/><Relationship Id="rId26" Type="http://schemas.openxmlformats.org/officeDocument/2006/relationships/image" Target="../media/image396.png"/><Relationship Id="rId3" Type="http://schemas.openxmlformats.org/officeDocument/2006/relationships/image" Target="../media/image397.png"/><Relationship Id="rId21" Type="http://schemas.openxmlformats.org/officeDocument/2006/relationships/image" Target="../media/image391.png"/><Relationship Id="rId7" Type="http://schemas.openxmlformats.org/officeDocument/2006/relationships/image" Target="../media/image399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5" Type="http://schemas.openxmlformats.org/officeDocument/2006/relationships/image" Target="../media/image40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2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11" Type="http://schemas.openxmlformats.org/officeDocument/2006/relationships/image" Target="../media/image381.png"/><Relationship Id="rId24" Type="http://schemas.openxmlformats.org/officeDocument/2006/relationships/image" Target="../media/image404.png"/><Relationship Id="rId5" Type="http://schemas.openxmlformats.org/officeDocument/2006/relationships/image" Target="../media/image327.png"/><Relationship Id="rId15" Type="http://schemas.openxmlformats.org/officeDocument/2006/relationships/image" Target="../media/image401.png"/><Relationship Id="rId23" Type="http://schemas.openxmlformats.org/officeDocument/2006/relationships/image" Target="../media/image393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4" Type="http://schemas.openxmlformats.org/officeDocument/2006/relationships/image" Target="../media/image398.png"/><Relationship Id="rId9" Type="http://schemas.openxmlformats.org/officeDocument/2006/relationships/image" Target="../media/image331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409.png"/><Relationship Id="rId18" Type="http://schemas.openxmlformats.org/officeDocument/2006/relationships/image" Target="../media/image412.png"/><Relationship Id="rId26" Type="http://schemas.openxmlformats.org/officeDocument/2006/relationships/image" Target="../media/image396.png"/><Relationship Id="rId3" Type="http://schemas.openxmlformats.org/officeDocument/2006/relationships/image" Target="../media/image406.png"/><Relationship Id="rId21" Type="http://schemas.openxmlformats.org/officeDocument/2006/relationships/image" Target="../media/image391.png"/><Relationship Id="rId7" Type="http://schemas.openxmlformats.org/officeDocument/2006/relationships/image" Target="../media/image408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5" Type="http://schemas.openxmlformats.org/officeDocument/2006/relationships/image" Target="../media/image41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11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11" Type="http://schemas.openxmlformats.org/officeDocument/2006/relationships/image" Target="../media/image381.png"/><Relationship Id="rId24" Type="http://schemas.openxmlformats.org/officeDocument/2006/relationships/image" Target="../media/image404.png"/><Relationship Id="rId5" Type="http://schemas.openxmlformats.org/officeDocument/2006/relationships/image" Target="../media/image327.png"/><Relationship Id="rId15" Type="http://schemas.openxmlformats.org/officeDocument/2006/relationships/image" Target="../media/image410.png"/><Relationship Id="rId23" Type="http://schemas.openxmlformats.org/officeDocument/2006/relationships/image" Target="../media/image393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4" Type="http://schemas.openxmlformats.org/officeDocument/2006/relationships/image" Target="../media/image407.png"/><Relationship Id="rId9" Type="http://schemas.openxmlformats.org/officeDocument/2006/relationships/image" Target="../media/image331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419.png"/><Relationship Id="rId26" Type="http://schemas.openxmlformats.org/officeDocument/2006/relationships/image" Target="../media/image65.png"/><Relationship Id="rId39" Type="http://schemas.openxmlformats.org/officeDocument/2006/relationships/image" Target="../media/image423.png"/><Relationship Id="rId21" Type="http://schemas.openxmlformats.org/officeDocument/2006/relationships/image" Target="../media/image60.png"/><Relationship Id="rId34" Type="http://schemas.openxmlformats.org/officeDocument/2006/relationships/image" Target="../media/image73.png"/><Relationship Id="rId42" Type="http://schemas.openxmlformats.org/officeDocument/2006/relationships/image" Target="../media/image81.png"/><Relationship Id="rId47" Type="http://schemas.openxmlformats.org/officeDocument/2006/relationships/image" Target="../media/image86.png"/><Relationship Id="rId50" Type="http://schemas.openxmlformats.org/officeDocument/2006/relationships/image" Target="../media/image89.jpg"/><Relationship Id="rId55" Type="http://schemas.openxmlformats.org/officeDocument/2006/relationships/image" Target="../media/image94.jpg"/><Relationship Id="rId6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17.png"/><Relationship Id="rId20" Type="http://schemas.openxmlformats.org/officeDocument/2006/relationships/image" Target="../media/image420.png"/><Relationship Id="rId29" Type="http://schemas.openxmlformats.org/officeDocument/2006/relationships/image" Target="../media/image68.png"/><Relationship Id="rId41" Type="http://schemas.openxmlformats.org/officeDocument/2006/relationships/image" Target="../media/image425.png"/><Relationship Id="rId54" Type="http://schemas.openxmlformats.org/officeDocument/2006/relationships/image" Target="../media/image93.png"/><Relationship Id="rId6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76.jpg"/><Relationship Id="rId40" Type="http://schemas.openxmlformats.org/officeDocument/2006/relationships/image" Target="../media/image424.png"/><Relationship Id="rId45" Type="http://schemas.openxmlformats.org/officeDocument/2006/relationships/image" Target="../media/image426.png"/><Relationship Id="rId53" Type="http://schemas.openxmlformats.org/officeDocument/2006/relationships/image" Target="../media/image92.png"/><Relationship Id="rId58" Type="http://schemas.openxmlformats.org/officeDocument/2006/relationships/image" Target="../media/image427.png"/><Relationship Id="rId5" Type="http://schemas.openxmlformats.org/officeDocument/2006/relationships/image" Target="../media/image415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49" Type="http://schemas.openxmlformats.org/officeDocument/2006/relationships/image" Target="../media/image88.png"/><Relationship Id="rId57" Type="http://schemas.openxmlformats.org/officeDocument/2006/relationships/image" Target="../media/image96.png"/><Relationship Id="rId61" Type="http://schemas.openxmlformats.org/officeDocument/2006/relationships/image" Target="../media/image100.png"/><Relationship Id="rId10" Type="http://schemas.openxmlformats.org/officeDocument/2006/relationships/image" Target="../media/image49.jpg"/><Relationship Id="rId19" Type="http://schemas.openxmlformats.org/officeDocument/2006/relationships/image" Target="../media/image58.png"/><Relationship Id="rId31" Type="http://schemas.openxmlformats.org/officeDocument/2006/relationships/image" Target="../media/image422.png"/><Relationship Id="rId44" Type="http://schemas.openxmlformats.org/officeDocument/2006/relationships/image" Target="../media/image83.png"/><Relationship Id="rId52" Type="http://schemas.openxmlformats.org/officeDocument/2006/relationships/image" Target="../media/image91.jpg"/><Relationship Id="rId60" Type="http://schemas.openxmlformats.org/officeDocument/2006/relationships/image" Target="../media/image99.jpg"/><Relationship Id="rId65" Type="http://schemas.openxmlformats.org/officeDocument/2006/relationships/image" Target="../media/image17.png"/><Relationship Id="rId4" Type="http://schemas.openxmlformats.org/officeDocument/2006/relationships/image" Target="../media/image414.png"/><Relationship Id="rId9" Type="http://schemas.openxmlformats.org/officeDocument/2006/relationships/image" Target="../media/image103.png"/><Relationship Id="rId14" Type="http://schemas.openxmlformats.org/officeDocument/2006/relationships/image" Target="../media/image53.png"/><Relationship Id="rId22" Type="http://schemas.openxmlformats.org/officeDocument/2006/relationships/image" Target="../media/image421.png"/><Relationship Id="rId27" Type="http://schemas.openxmlformats.org/officeDocument/2006/relationships/image" Target="../media/image66.jpg"/><Relationship Id="rId30" Type="http://schemas.openxmlformats.org/officeDocument/2006/relationships/image" Target="../media/image69.jpg"/><Relationship Id="rId35" Type="http://schemas.openxmlformats.org/officeDocument/2006/relationships/image" Target="../media/image74.jpg"/><Relationship Id="rId43" Type="http://schemas.openxmlformats.org/officeDocument/2006/relationships/image" Target="../media/image82.png"/><Relationship Id="rId48" Type="http://schemas.openxmlformats.org/officeDocument/2006/relationships/image" Target="../media/image87.jpg"/><Relationship Id="rId56" Type="http://schemas.openxmlformats.org/officeDocument/2006/relationships/image" Target="../media/image95.png"/><Relationship Id="rId64" Type="http://schemas.openxmlformats.org/officeDocument/2006/relationships/image" Target="../media/image16.png"/><Relationship Id="rId8" Type="http://schemas.openxmlformats.org/officeDocument/2006/relationships/image" Target="../media/image47.png"/><Relationship Id="rId51" Type="http://schemas.openxmlformats.org/officeDocument/2006/relationships/image" Target="../media/image90.png"/><Relationship Id="rId3" Type="http://schemas.openxmlformats.org/officeDocument/2006/relationships/image" Target="../media/image42.png"/><Relationship Id="rId12" Type="http://schemas.openxmlformats.org/officeDocument/2006/relationships/image" Target="../media/image416.png"/><Relationship Id="rId17" Type="http://schemas.openxmlformats.org/officeDocument/2006/relationships/image" Target="../media/image418.png"/><Relationship Id="rId25" Type="http://schemas.openxmlformats.org/officeDocument/2006/relationships/image" Target="../media/image64.jpg"/><Relationship Id="rId33" Type="http://schemas.openxmlformats.org/officeDocument/2006/relationships/image" Target="../media/image72.jpg"/><Relationship Id="rId38" Type="http://schemas.openxmlformats.org/officeDocument/2006/relationships/image" Target="../media/image77.png"/><Relationship Id="rId46" Type="http://schemas.openxmlformats.org/officeDocument/2006/relationships/image" Target="../media/image85.png"/><Relationship Id="rId5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jpg"/><Relationship Id="rId5" Type="http://schemas.openxmlformats.org/officeDocument/2006/relationships/image" Target="../media/image431.png"/><Relationship Id="rId4" Type="http://schemas.openxmlformats.org/officeDocument/2006/relationships/image" Target="../media/image430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jpg"/><Relationship Id="rId3" Type="http://schemas.openxmlformats.org/officeDocument/2006/relationships/image" Target="../media/image433.png"/><Relationship Id="rId7" Type="http://schemas.openxmlformats.org/officeDocument/2006/relationships/image" Target="../media/image4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10" Type="http://schemas.openxmlformats.org/officeDocument/2006/relationships/image" Target="../media/image439.jpg"/><Relationship Id="rId4" Type="http://schemas.openxmlformats.org/officeDocument/2006/relationships/image" Target="../media/image430.jpg"/><Relationship Id="rId9" Type="http://schemas.openxmlformats.org/officeDocument/2006/relationships/image" Target="../media/image4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jpg"/><Relationship Id="rId13" Type="http://schemas.openxmlformats.org/officeDocument/2006/relationships/image" Target="../media/image445.png"/><Relationship Id="rId3" Type="http://schemas.openxmlformats.org/officeDocument/2006/relationships/image" Target="../media/image440.png"/><Relationship Id="rId7" Type="http://schemas.openxmlformats.org/officeDocument/2006/relationships/image" Target="../media/image436.png"/><Relationship Id="rId12" Type="http://schemas.openxmlformats.org/officeDocument/2006/relationships/image" Target="../media/image4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1.png"/><Relationship Id="rId11" Type="http://schemas.openxmlformats.org/officeDocument/2006/relationships/image" Target="../media/image443.png"/><Relationship Id="rId5" Type="http://schemas.openxmlformats.org/officeDocument/2006/relationships/image" Target="../media/image434.png"/><Relationship Id="rId10" Type="http://schemas.openxmlformats.org/officeDocument/2006/relationships/image" Target="../media/image439.jpg"/><Relationship Id="rId4" Type="http://schemas.openxmlformats.org/officeDocument/2006/relationships/image" Target="../media/image430.jpg"/><Relationship Id="rId9" Type="http://schemas.openxmlformats.org/officeDocument/2006/relationships/image" Target="../media/image442.png"/><Relationship Id="rId14" Type="http://schemas.openxmlformats.org/officeDocument/2006/relationships/image" Target="../media/image4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jpg"/><Relationship Id="rId13" Type="http://schemas.openxmlformats.org/officeDocument/2006/relationships/image" Target="../media/image450.png"/><Relationship Id="rId18" Type="http://schemas.openxmlformats.org/officeDocument/2006/relationships/image" Target="../media/image444.jpg"/><Relationship Id="rId3" Type="http://schemas.openxmlformats.org/officeDocument/2006/relationships/image" Target="../media/image440.png"/><Relationship Id="rId7" Type="http://schemas.openxmlformats.org/officeDocument/2006/relationships/image" Target="../media/image436.png"/><Relationship Id="rId12" Type="http://schemas.openxmlformats.org/officeDocument/2006/relationships/image" Target="../media/image449.png"/><Relationship Id="rId17" Type="http://schemas.openxmlformats.org/officeDocument/2006/relationships/image" Target="../media/image44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53.png"/><Relationship Id="rId20" Type="http://schemas.openxmlformats.org/officeDocument/2006/relationships/image" Target="../media/image4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1.png"/><Relationship Id="rId11" Type="http://schemas.openxmlformats.org/officeDocument/2006/relationships/image" Target="../media/image448.png"/><Relationship Id="rId5" Type="http://schemas.openxmlformats.org/officeDocument/2006/relationships/image" Target="../media/image434.png"/><Relationship Id="rId15" Type="http://schemas.openxmlformats.org/officeDocument/2006/relationships/image" Target="../media/image452.png"/><Relationship Id="rId10" Type="http://schemas.openxmlformats.org/officeDocument/2006/relationships/image" Target="../media/image439.jpg"/><Relationship Id="rId19" Type="http://schemas.openxmlformats.org/officeDocument/2006/relationships/image" Target="../media/image445.png"/><Relationship Id="rId4" Type="http://schemas.openxmlformats.org/officeDocument/2006/relationships/image" Target="../media/image430.jpg"/><Relationship Id="rId9" Type="http://schemas.openxmlformats.org/officeDocument/2006/relationships/image" Target="../media/image447.png"/><Relationship Id="rId14" Type="http://schemas.openxmlformats.org/officeDocument/2006/relationships/image" Target="../media/image45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jpg"/><Relationship Id="rId13" Type="http://schemas.openxmlformats.org/officeDocument/2006/relationships/image" Target="../media/image450.png"/><Relationship Id="rId18" Type="http://schemas.openxmlformats.org/officeDocument/2006/relationships/image" Target="../media/image459.png"/><Relationship Id="rId3" Type="http://schemas.openxmlformats.org/officeDocument/2006/relationships/image" Target="../media/image454.png"/><Relationship Id="rId21" Type="http://schemas.openxmlformats.org/officeDocument/2006/relationships/image" Target="../media/image446.png"/><Relationship Id="rId7" Type="http://schemas.openxmlformats.org/officeDocument/2006/relationships/image" Target="../media/image436.png"/><Relationship Id="rId12" Type="http://schemas.openxmlformats.org/officeDocument/2006/relationships/image" Target="../media/image457.png"/><Relationship Id="rId17" Type="http://schemas.openxmlformats.org/officeDocument/2006/relationships/image" Target="../media/image458.png"/><Relationship Id="rId25" Type="http://schemas.openxmlformats.org/officeDocument/2006/relationships/image" Target="../media/image464.jp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53.png"/><Relationship Id="rId20" Type="http://schemas.openxmlformats.org/officeDocument/2006/relationships/image" Target="../media/image4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1.png"/><Relationship Id="rId11" Type="http://schemas.openxmlformats.org/officeDocument/2006/relationships/image" Target="../media/image456.png"/><Relationship Id="rId24" Type="http://schemas.openxmlformats.org/officeDocument/2006/relationships/image" Target="../media/image463.png"/><Relationship Id="rId5" Type="http://schemas.openxmlformats.org/officeDocument/2006/relationships/image" Target="../media/image434.png"/><Relationship Id="rId15" Type="http://schemas.openxmlformats.org/officeDocument/2006/relationships/image" Target="../media/image452.png"/><Relationship Id="rId23" Type="http://schemas.openxmlformats.org/officeDocument/2006/relationships/image" Target="../media/image462.jpg"/><Relationship Id="rId10" Type="http://schemas.openxmlformats.org/officeDocument/2006/relationships/image" Target="../media/image439.jpg"/><Relationship Id="rId19" Type="http://schemas.openxmlformats.org/officeDocument/2006/relationships/image" Target="../media/image460.png"/><Relationship Id="rId4" Type="http://schemas.openxmlformats.org/officeDocument/2006/relationships/image" Target="../media/image430.jpg"/><Relationship Id="rId9" Type="http://schemas.openxmlformats.org/officeDocument/2006/relationships/image" Target="../media/image455.png"/><Relationship Id="rId14" Type="http://schemas.openxmlformats.org/officeDocument/2006/relationships/image" Target="../media/image451.jpg"/><Relationship Id="rId22" Type="http://schemas.openxmlformats.org/officeDocument/2006/relationships/image" Target="../media/image46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5.png"/><Relationship Id="rId18" Type="http://schemas.openxmlformats.org/officeDocument/2006/relationships/image" Target="../media/image480.png"/><Relationship Id="rId26" Type="http://schemas.openxmlformats.org/officeDocument/2006/relationships/image" Target="../media/image487.png"/><Relationship Id="rId39" Type="http://schemas.openxmlformats.org/officeDocument/2006/relationships/image" Target="../media/image500.png"/><Relationship Id="rId21" Type="http://schemas.openxmlformats.org/officeDocument/2006/relationships/image" Target="../media/image482.png"/><Relationship Id="rId34" Type="http://schemas.openxmlformats.org/officeDocument/2006/relationships/image" Target="../media/image495.png"/><Relationship Id="rId42" Type="http://schemas.openxmlformats.org/officeDocument/2006/relationships/image" Target="../media/image503.png"/><Relationship Id="rId47" Type="http://schemas.openxmlformats.org/officeDocument/2006/relationships/image" Target="../media/image508.png"/><Relationship Id="rId50" Type="http://schemas.openxmlformats.org/officeDocument/2006/relationships/image" Target="../media/image511.jpg"/><Relationship Id="rId55" Type="http://schemas.openxmlformats.org/officeDocument/2006/relationships/image" Target="../media/image516.jpg"/><Relationship Id="rId63" Type="http://schemas.openxmlformats.org/officeDocument/2006/relationships/image" Target="../media/image524.png"/><Relationship Id="rId7" Type="http://schemas.openxmlformats.org/officeDocument/2006/relationships/image" Target="../media/image46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78.png"/><Relationship Id="rId20" Type="http://schemas.openxmlformats.org/officeDocument/2006/relationships/image" Target="../media/image420.png"/><Relationship Id="rId29" Type="http://schemas.openxmlformats.org/officeDocument/2006/relationships/image" Target="../media/image490.png"/><Relationship Id="rId41" Type="http://schemas.openxmlformats.org/officeDocument/2006/relationships/image" Target="../media/image502.png"/><Relationship Id="rId54" Type="http://schemas.openxmlformats.org/officeDocument/2006/relationships/image" Target="../media/image515.png"/><Relationship Id="rId6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11" Type="http://schemas.openxmlformats.org/officeDocument/2006/relationships/image" Target="../media/image473.png"/><Relationship Id="rId24" Type="http://schemas.openxmlformats.org/officeDocument/2006/relationships/image" Target="../media/image485.png"/><Relationship Id="rId32" Type="http://schemas.openxmlformats.org/officeDocument/2006/relationships/image" Target="../media/image493.png"/><Relationship Id="rId37" Type="http://schemas.openxmlformats.org/officeDocument/2006/relationships/image" Target="../media/image498.jpg"/><Relationship Id="rId40" Type="http://schemas.openxmlformats.org/officeDocument/2006/relationships/image" Target="../media/image501.png"/><Relationship Id="rId45" Type="http://schemas.openxmlformats.org/officeDocument/2006/relationships/image" Target="../media/image506.png"/><Relationship Id="rId53" Type="http://schemas.openxmlformats.org/officeDocument/2006/relationships/image" Target="../media/image514.png"/><Relationship Id="rId58" Type="http://schemas.openxmlformats.org/officeDocument/2006/relationships/image" Target="../media/image519.png"/><Relationship Id="rId5" Type="http://schemas.openxmlformats.org/officeDocument/2006/relationships/image" Target="../media/image467.png"/><Relationship Id="rId15" Type="http://schemas.openxmlformats.org/officeDocument/2006/relationships/image" Target="../media/image477.png"/><Relationship Id="rId23" Type="http://schemas.openxmlformats.org/officeDocument/2006/relationships/image" Target="../media/image484.png"/><Relationship Id="rId28" Type="http://schemas.openxmlformats.org/officeDocument/2006/relationships/image" Target="../media/image489.png"/><Relationship Id="rId36" Type="http://schemas.openxmlformats.org/officeDocument/2006/relationships/image" Target="../media/image497.png"/><Relationship Id="rId49" Type="http://schemas.openxmlformats.org/officeDocument/2006/relationships/image" Target="../media/image510.png"/><Relationship Id="rId57" Type="http://schemas.openxmlformats.org/officeDocument/2006/relationships/image" Target="../media/image518.png"/><Relationship Id="rId61" Type="http://schemas.openxmlformats.org/officeDocument/2006/relationships/image" Target="../media/image522.png"/><Relationship Id="rId10" Type="http://schemas.openxmlformats.org/officeDocument/2006/relationships/image" Target="../media/image472.jpg"/><Relationship Id="rId19" Type="http://schemas.openxmlformats.org/officeDocument/2006/relationships/image" Target="../media/image481.png"/><Relationship Id="rId31" Type="http://schemas.openxmlformats.org/officeDocument/2006/relationships/image" Target="../media/image492.png"/><Relationship Id="rId44" Type="http://schemas.openxmlformats.org/officeDocument/2006/relationships/image" Target="../media/image505.png"/><Relationship Id="rId52" Type="http://schemas.openxmlformats.org/officeDocument/2006/relationships/image" Target="../media/image513.jpg"/><Relationship Id="rId60" Type="http://schemas.openxmlformats.org/officeDocument/2006/relationships/image" Target="../media/image521.jpg"/><Relationship Id="rId65" Type="http://schemas.openxmlformats.org/officeDocument/2006/relationships/image" Target="../media/image526.png"/><Relationship Id="rId4" Type="http://schemas.openxmlformats.org/officeDocument/2006/relationships/image" Target="../media/image466.png"/><Relationship Id="rId9" Type="http://schemas.openxmlformats.org/officeDocument/2006/relationships/image" Target="../media/image471.png"/><Relationship Id="rId14" Type="http://schemas.openxmlformats.org/officeDocument/2006/relationships/image" Target="../media/image476.png"/><Relationship Id="rId22" Type="http://schemas.openxmlformats.org/officeDocument/2006/relationships/image" Target="../media/image483.png"/><Relationship Id="rId27" Type="http://schemas.openxmlformats.org/officeDocument/2006/relationships/image" Target="../media/image488.jpg"/><Relationship Id="rId30" Type="http://schemas.openxmlformats.org/officeDocument/2006/relationships/image" Target="../media/image491.jpg"/><Relationship Id="rId35" Type="http://schemas.openxmlformats.org/officeDocument/2006/relationships/image" Target="../media/image496.jpg"/><Relationship Id="rId43" Type="http://schemas.openxmlformats.org/officeDocument/2006/relationships/image" Target="../media/image504.png"/><Relationship Id="rId48" Type="http://schemas.openxmlformats.org/officeDocument/2006/relationships/image" Target="../media/image509.jpg"/><Relationship Id="rId56" Type="http://schemas.openxmlformats.org/officeDocument/2006/relationships/image" Target="../media/image517.png"/><Relationship Id="rId64" Type="http://schemas.openxmlformats.org/officeDocument/2006/relationships/image" Target="../media/image525.png"/><Relationship Id="rId8" Type="http://schemas.openxmlformats.org/officeDocument/2006/relationships/image" Target="../media/image470.png"/><Relationship Id="rId51" Type="http://schemas.openxmlformats.org/officeDocument/2006/relationships/image" Target="../media/image512.png"/><Relationship Id="rId3" Type="http://schemas.openxmlformats.org/officeDocument/2006/relationships/image" Target="../media/image465.png"/><Relationship Id="rId12" Type="http://schemas.openxmlformats.org/officeDocument/2006/relationships/image" Target="../media/image474.png"/><Relationship Id="rId17" Type="http://schemas.openxmlformats.org/officeDocument/2006/relationships/image" Target="../media/image479.png"/><Relationship Id="rId25" Type="http://schemas.openxmlformats.org/officeDocument/2006/relationships/image" Target="../media/image486.jpg"/><Relationship Id="rId33" Type="http://schemas.openxmlformats.org/officeDocument/2006/relationships/image" Target="../media/image494.jpg"/><Relationship Id="rId38" Type="http://schemas.openxmlformats.org/officeDocument/2006/relationships/image" Target="../media/image499.png"/><Relationship Id="rId46" Type="http://schemas.openxmlformats.org/officeDocument/2006/relationships/image" Target="../media/image507.png"/><Relationship Id="rId59" Type="http://schemas.openxmlformats.org/officeDocument/2006/relationships/image" Target="../media/image52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7.png"/><Relationship Id="rId18" Type="http://schemas.openxmlformats.org/officeDocument/2006/relationships/image" Target="../media/image542.png"/><Relationship Id="rId26" Type="http://schemas.openxmlformats.org/officeDocument/2006/relationships/image" Target="../media/image550.png"/><Relationship Id="rId39" Type="http://schemas.openxmlformats.org/officeDocument/2006/relationships/image" Target="../media/image563.png"/><Relationship Id="rId21" Type="http://schemas.openxmlformats.org/officeDocument/2006/relationships/image" Target="../media/image545.png"/><Relationship Id="rId34" Type="http://schemas.openxmlformats.org/officeDocument/2006/relationships/image" Target="../media/image558.png"/><Relationship Id="rId42" Type="http://schemas.openxmlformats.org/officeDocument/2006/relationships/image" Target="../media/image566.png"/><Relationship Id="rId47" Type="http://schemas.openxmlformats.org/officeDocument/2006/relationships/image" Target="../media/image571.png"/><Relationship Id="rId50" Type="http://schemas.openxmlformats.org/officeDocument/2006/relationships/image" Target="../media/image574.jpg"/><Relationship Id="rId55" Type="http://schemas.openxmlformats.org/officeDocument/2006/relationships/image" Target="../media/image579.png"/><Relationship Id="rId63" Type="http://schemas.openxmlformats.org/officeDocument/2006/relationships/image" Target="../media/image587.png"/><Relationship Id="rId7" Type="http://schemas.openxmlformats.org/officeDocument/2006/relationships/image" Target="../media/image53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40.png"/><Relationship Id="rId29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35.png"/><Relationship Id="rId24" Type="http://schemas.openxmlformats.org/officeDocument/2006/relationships/image" Target="../media/image548.png"/><Relationship Id="rId32" Type="http://schemas.openxmlformats.org/officeDocument/2006/relationships/image" Target="../media/image556.png"/><Relationship Id="rId37" Type="http://schemas.openxmlformats.org/officeDocument/2006/relationships/image" Target="../media/image561.jpg"/><Relationship Id="rId40" Type="http://schemas.openxmlformats.org/officeDocument/2006/relationships/image" Target="../media/image564.png"/><Relationship Id="rId45" Type="http://schemas.openxmlformats.org/officeDocument/2006/relationships/image" Target="../media/image569.png"/><Relationship Id="rId53" Type="http://schemas.openxmlformats.org/officeDocument/2006/relationships/image" Target="../media/image577.png"/><Relationship Id="rId58" Type="http://schemas.openxmlformats.org/officeDocument/2006/relationships/image" Target="../media/image582.png"/><Relationship Id="rId66" Type="http://schemas.openxmlformats.org/officeDocument/2006/relationships/image" Target="../media/image590.png"/><Relationship Id="rId5" Type="http://schemas.openxmlformats.org/officeDocument/2006/relationships/image" Target="../media/image529.png"/><Relationship Id="rId15" Type="http://schemas.openxmlformats.org/officeDocument/2006/relationships/image" Target="../media/image539.png"/><Relationship Id="rId23" Type="http://schemas.openxmlformats.org/officeDocument/2006/relationships/image" Target="../media/image547.png"/><Relationship Id="rId28" Type="http://schemas.openxmlformats.org/officeDocument/2006/relationships/image" Target="../media/image552.png"/><Relationship Id="rId36" Type="http://schemas.openxmlformats.org/officeDocument/2006/relationships/image" Target="../media/image560.png"/><Relationship Id="rId49" Type="http://schemas.openxmlformats.org/officeDocument/2006/relationships/image" Target="../media/image573.png"/><Relationship Id="rId57" Type="http://schemas.openxmlformats.org/officeDocument/2006/relationships/image" Target="../media/image581.png"/><Relationship Id="rId61" Type="http://schemas.openxmlformats.org/officeDocument/2006/relationships/image" Target="../media/image585.jpg"/><Relationship Id="rId10" Type="http://schemas.openxmlformats.org/officeDocument/2006/relationships/image" Target="../media/image534.jpg"/><Relationship Id="rId19" Type="http://schemas.openxmlformats.org/officeDocument/2006/relationships/image" Target="../media/image543.png"/><Relationship Id="rId31" Type="http://schemas.openxmlformats.org/officeDocument/2006/relationships/image" Target="../media/image555.png"/><Relationship Id="rId44" Type="http://schemas.openxmlformats.org/officeDocument/2006/relationships/image" Target="../media/image568.png"/><Relationship Id="rId52" Type="http://schemas.openxmlformats.org/officeDocument/2006/relationships/image" Target="../media/image576.jpg"/><Relationship Id="rId60" Type="http://schemas.openxmlformats.org/officeDocument/2006/relationships/image" Target="../media/image584.png"/><Relationship Id="rId65" Type="http://schemas.openxmlformats.org/officeDocument/2006/relationships/image" Target="../media/image589.png"/><Relationship Id="rId4" Type="http://schemas.openxmlformats.org/officeDocument/2006/relationships/image" Target="../media/image528.png"/><Relationship Id="rId9" Type="http://schemas.openxmlformats.org/officeDocument/2006/relationships/image" Target="../media/image533.png"/><Relationship Id="rId14" Type="http://schemas.openxmlformats.org/officeDocument/2006/relationships/image" Target="../media/image538.png"/><Relationship Id="rId22" Type="http://schemas.openxmlformats.org/officeDocument/2006/relationships/image" Target="../media/image546.png"/><Relationship Id="rId27" Type="http://schemas.openxmlformats.org/officeDocument/2006/relationships/image" Target="../media/image551.jpg"/><Relationship Id="rId30" Type="http://schemas.openxmlformats.org/officeDocument/2006/relationships/image" Target="../media/image554.jpg"/><Relationship Id="rId35" Type="http://schemas.openxmlformats.org/officeDocument/2006/relationships/image" Target="../media/image559.jpg"/><Relationship Id="rId43" Type="http://schemas.openxmlformats.org/officeDocument/2006/relationships/image" Target="../media/image567.png"/><Relationship Id="rId48" Type="http://schemas.openxmlformats.org/officeDocument/2006/relationships/image" Target="../media/image572.jpg"/><Relationship Id="rId56" Type="http://schemas.openxmlformats.org/officeDocument/2006/relationships/image" Target="../media/image580.png"/><Relationship Id="rId64" Type="http://schemas.openxmlformats.org/officeDocument/2006/relationships/image" Target="../media/image588.png"/><Relationship Id="rId8" Type="http://schemas.openxmlformats.org/officeDocument/2006/relationships/image" Target="../media/image532.png"/><Relationship Id="rId51" Type="http://schemas.openxmlformats.org/officeDocument/2006/relationships/image" Target="../media/image575.png"/><Relationship Id="rId3" Type="http://schemas.openxmlformats.org/officeDocument/2006/relationships/image" Target="../media/image527.png"/><Relationship Id="rId12" Type="http://schemas.openxmlformats.org/officeDocument/2006/relationships/image" Target="../media/image536.png"/><Relationship Id="rId17" Type="http://schemas.openxmlformats.org/officeDocument/2006/relationships/image" Target="../media/image541.png"/><Relationship Id="rId25" Type="http://schemas.openxmlformats.org/officeDocument/2006/relationships/image" Target="../media/image549.jpg"/><Relationship Id="rId33" Type="http://schemas.openxmlformats.org/officeDocument/2006/relationships/image" Target="../media/image557.jpg"/><Relationship Id="rId38" Type="http://schemas.openxmlformats.org/officeDocument/2006/relationships/image" Target="../media/image562.png"/><Relationship Id="rId46" Type="http://schemas.openxmlformats.org/officeDocument/2006/relationships/image" Target="../media/image570.png"/><Relationship Id="rId59" Type="http://schemas.openxmlformats.org/officeDocument/2006/relationships/image" Target="../media/image583.png"/><Relationship Id="rId67" Type="http://schemas.openxmlformats.org/officeDocument/2006/relationships/image" Target="../media/image591.jpg"/><Relationship Id="rId20" Type="http://schemas.openxmlformats.org/officeDocument/2006/relationships/image" Target="../media/image544.png"/><Relationship Id="rId41" Type="http://schemas.openxmlformats.org/officeDocument/2006/relationships/image" Target="../media/image565.png"/><Relationship Id="rId54" Type="http://schemas.openxmlformats.org/officeDocument/2006/relationships/image" Target="../media/image578.jpg"/><Relationship Id="rId62" Type="http://schemas.openxmlformats.org/officeDocument/2006/relationships/image" Target="../media/image58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7.png"/><Relationship Id="rId18" Type="http://schemas.openxmlformats.org/officeDocument/2006/relationships/image" Target="../media/image598.png"/><Relationship Id="rId26" Type="http://schemas.openxmlformats.org/officeDocument/2006/relationships/image" Target="../media/image550.png"/><Relationship Id="rId39" Type="http://schemas.openxmlformats.org/officeDocument/2006/relationships/image" Target="../media/image600.png"/><Relationship Id="rId21" Type="http://schemas.openxmlformats.org/officeDocument/2006/relationships/image" Target="../media/image545.png"/><Relationship Id="rId34" Type="http://schemas.openxmlformats.org/officeDocument/2006/relationships/image" Target="../media/image558.png"/><Relationship Id="rId42" Type="http://schemas.openxmlformats.org/officeDocument/2006/relationships/image" Target="../media/image603.png"/><Relationship Id="rId47" Type="http://schemas.openxmlformats.org/officeDocument/2006/relationships/image" Target="../media/image570.png"/><Relationship Id="rId50" Type="http://schemas.openxmlformats.org/officeDocument/2006/relationships/image" Target="../media/image573.png"/><Relationship Id="rId55" Type="http://schemas.openxmlformats.org/officeDocument/2006/relationships/image" Target="../media/image578.jpg"/><Relationship Id="rId63" Type="http://schemas.openxmlformats.org/officeDocument/2006/relationships/image" Target="../media/image591.jpg"/><Relationship Id="rId68" Type="http://schemas.openxmlformats.org/officeDocument/2006/relationships/image" Target="../media/image613.png"/><Relationship Id="rId76" Type="http://schemas.openxmlformats.org/officeDocument/2006/relationships/image" Target="../media/image621.png"/><Relationship Id="rId84" Type="http://schemas.openxmlformats.org/officeDocument/2006/relationships/image" Target="../media/image629.png"/><Relationship Id="rId89" Type="http://schemas.openxmlformats.org/officeDocument/2006/relationships/image" Target="../media/image634.png"/><Relationship Id="rId7" Type="http://schemas.openxmlformats.org/officeDocument/2006/relationships/image" Target="../media/image531.png"/><Relationship Id="rId71" Type="http://schemas.openxmlformats.org/officeDocument/2006/relationships/image" Target="../media/image616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96.png"/><Relationship Id="rId29" Type="http://schemas.openxmlformats.org/officeDocument/2006/relationships/image" Target="../media/image553.png"/><Relationship Id="rId11" Type="http://schemas.openxmlformats.org/officeDocument/2006/relationships/image" Target="../media/image535.png"/><Relationship Id="rId24" Type="http://schemas.openxmlformats.org/officeDocument/2006/relationships/image" Target="../media/image548.png"/><Relationship Id="rId32" Type="http://schemas.openxmlformats.org/officeDocument/2006/relationships/image" Target="../media/image556.png"/><Relationship Id="rId37" Type="http://schemas.openxmlformats.org/officeDocument/2006/relationships/image" Target="../media/image561.jpg"/><Relationship Id="rId40" Type="http://schemas.openxmlformats.org/officeDocument/2006/relationships/image" Target="../media/image601.png"/><Relationship Id="rId45" Type="http://schemas.openxmlformats.org/officeDocument/2006/relationships/image" Target="../media/image568.png"/><Relationship Id="rId53" Type="http://schemas.openxmlformats.org/officeDocument/2006/relationships/image" Target="../media/image576.jpg"/><Relationship Id="rId58" Type="http://schemas.openxmlformats.org/officeDocument/2006/relationships/image" Target="../media/image607.png"/><Relationship Id="rId66" Type="http://schemas.openxmlformats.org/officeDocument/2006/relationships/image" Target="../media/image611.png"/><Relationship Id="rId74" Type="http://schemas.openxmlformats.org/officeDocument/2006/relationships/image" Target="../media/image619.png"/><Relationship Id="rId79" Type="http://schemas.openxmlformats.org/officeDocument/2006/relationships/image" Target="../media/image624.png"/><Relationship Id="rId87" Type="http://schemas.openxmlformats.org/officeDocument/2006/relationships/image" Target="../media/image632.png"/><Relationship Id="rId5" Type="http://schemas.openxmlformats.org/officeDocument/2006/relationships/image" Target="../media/image593.png"/><Relationship Id="rId61" Type="http://schemas.openxmlformats.org/officeDocument/2006/relationships/image" Target="../media/image584.png"/><Relationship Id="rId82" Type="http://schemas.openxmlformats.org/officeDocument/2006/relationships/image" Target="../media/image627.png"/><Relationship Id="rId19" Type="http://schemas.openxmlformats.org/officeDocument/2006/relationships/image" Target="../media/image543.png"/><Relationship Id="rId4" Type="http://schemas.openxmlformats.org/officeDocument/2006/relationships/image" Target="../media/image592.png"/><Relationship Id="rId9" Type="http://schemas.openxmlformats.org/officeDocument/2006/relationships/image" Target="../media/image533.png"/><Relationship Id="rId14" Type="http://schemas.openxmlformats.org/officeDocument/2006/relationships/image" Target="../media/image538.png"/><Relationship Id="rId22" Type="http://schemas.openxmlformats.org/officeDocument/2006/relationships/image" Target="../media/image599.png"/><Relationship Id="rId27" Type="http://schemas.openxmlformats.org/officeDocument/2006/relationships/image" Target="../media/image551.jpg"/><Relationship Id="rId30" Type="http://schemas.openxmlformats.org/officeDocument/2006/relationships/image" Target="../media/image554.jpg"/><Relationship Id="rId35" Type="http://schemas.openxmlformats.org/officeDocument/2006/relationships/image" Target="../media/image559.jpg"/><Relationship Id="rId43" Type="http://schemas.openxmlformats.org/officeDocument/2006/relationships/image" Target="../media/image604.png"/><Relationship Id="rId48" Type="http://schemas.openxmlformats.org/officeDocument/2006/relationships/image" Target="../media/image571.png"/><Relationship Id="rId56" Type="http://schemas.openxmlformats.org/officeDocument/2006/relationships/image" Target="../media/image579.png"/><Relationship Id="rId64" Type="http://schemas.openxmlformats.org/officeDocument/2006/relationships/image" Target="../media/image609.png"/><Relationship Id="rId69" Type="http://schemas.openxmlformats.org/officeDocument/2006/relationships/image" Target="../media/image614.png"/><Relationship Id="rId77" Type="http://schemas.openxmlformats.org/officeDocument/2006/relationships/image" Target="../media/image622.png"/><Relationship Id="rId8" Type="http://schemas.openxmlformats.org/officeDocument/2006/relationships/image" Target="../media/image532.png"/><Relationship Id="rId51" Type="http://schemas.openxmlformats.org/officeDocument/2006/relationships/image" Target="../media/image574.jpg"/><Relationship Id="rId72" Type="http://schemas.openxmlformats.org/officeDocument/2006/relationships/image" Target="../media/image617.png"/><Relationship Id="rId80" Type="http://schemas.openxmlformats.org/officeDocument/2006/relationships/image" Target="../media/image625.png"/><Relationship Id="rId85" Type="http://schemas.openxmlformats.org/officeDocument/2006/relationships/image" Target="../media/image630.png"/><Relationship Id="rId3" Type="http://schemas.openxmlformats.org/officeDocument/2006/relationships/image" Target="../media/image527.png"/><Relationship Id="rId12" Type="http://schemas.openxmlformats.org/officeDocument/2006/relationships/image" Target="../media/image594.png"/><Relationship Id="rId17" Type="http://schemas.openxmlformats.org/officeDocument/2006/relationships/image" Target="../media/image597.png"/><Relationship Id="rId25" Type="http://schemas.openxmlformats.org/officeDocument/2006/relationships/image" Target="../media/image549.jpg"/><Relationship Id="rId33" Type="http://schemas.openxmlformats.org/officeDocument/2006/relationships/image" Target="../media/image557.jpg"/><Relationship Id="rId38" Type="http://schemas.openxmlformats.org/officeDocument/2006/relationships/image" Target="../media/image562.png"/><Relationship Id="rId46" Type="http://schemas.openxmlformats.org/officeDocument/2006/relationships/image" Target="../media/image605.png"/><Relationship Id="rId59" Type="http://schemas.openxmlformats.org/officeDocument/2006/relationships/image" Target="../media/image608.png"/><Relationship Id="rId67" Type="http://schemas.openxmlformats.org/officeDocument/2006/relationships/image" Target="../media/image612.png"/><Relationship Id="rId20" Type="http://schemas.openxmlformats.org/officeDocument/2006/relationships/image" Target="../media/image544.png"/><Relationship Id="rId41" Type="http://schemas.openxmlformats.org/officeDocument/2006/relationships/image" Target="../media/image602.png"/><Relationship Id="rId54" Type="http://schemas.openxmlformats.org/officeDocument/2006/relationships/image" Target="../media/image606.png"/><Relationship Id="rId62" Type="http://schemas.openxmlformats.org/officeDocument/2006/relationships/image" Target="../media/image585.jpg"/><Relationship Id="rId70" Type="http://schemas.openxmlformats.org/officeDocument/2006/relationships/image" Target="../media/image615.png"/><Relationship Id="rId75" Type="http://schemas.openxmlformats.org/officeDocument/2006/relationships/image" Target="../media/image620.png"/><Relationship Id="rId83" Type="http://schemas.openxmlformats.org/officeDocument/2006/relationships/image" Target="../media/image628.png"/><Relationship Id="rId88" Type="http://schemas.openxmlformats.org/officeDocument/2006/relationships/image" Target="../media/image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5" Type="http://schemas.openxmlformats.org/officeDocument/2006/relationships/image" Target="../media/image595.png"/><Relationship Id="rId23" Type="http://schemas.openxmlformats.org/officeDocument/2006/relationships/image" Target="../media/image547.png"/><Relationship Id="rId28" Type="http://schemas.openxmlformats.org/officeDocument/2006/relationships/image" Target="../media/image552.png"/><Relationship Id="rId36" Type="http://schemas.openxmlformats.org/officeDocument/2006/relationships/image" Target="../media/image560.png"/><Relationship Id="rId49" Type="http://schemas.openxmlformats.org/officeDocument/2006/relationships/image" Target="../media/image572.jpg"/><Relationship Id="rId57" Type="http://schemas.openxmlformats.org/officeDocument/2006/relationships/image" Target="../media/image580.png"/><Relationship Id="rId10" Type="http://schemas.openxmlformats.org/officeDocument/2006/relationships/image" Target="../media/image534.jpg"/><Relationship Id="rId31" Type="http://schemas.openxmlformats.org/officeDocument/2006/relationships/image" Target="../media/image555.png"/><Relationship Id="rId44" Type="http://schemas.openxmlformats.org/officeDocument/2006/relationships/image" Target="../media/image567.png"/><Relationship Id="rId52" Type="http://schemas.openxmlformats.org/officeDocument/2006/relationships/image" Target="../media/image575.png"/><Relationship Id="rId60" Type="http://schemas.openxmlformats.org/officeDocument/2006/relationships/image" Target="../media/image583.png"/><Relationship Id="rId65" Type="http://schemas.openxmlformats.org/officeDocument/2006/relationships/image" Target="../media/image610.png"/><Relationship Id="rId73" Type="http://schemas.openxmlformats.org/officeDocument/2006/relationships/image" Target="../media/image618.png"/><Relationship Id="rId78" Type="http://schemas.openxmlformats.org/officeDocument/2006/relationships/image" Target="../media/image623.png"/><Relationship Id="rId81" Type="http://schemas.openxmlformats.org/officeDocument/2006/relationships/image" Target="../media/image626.png"/><Relationship Id="rId86" Type="http://schemas.openxmlformats.org/officeDocument/2006/relationships/image" Target="../media/image6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jpg"/><Relationship Id="rId13" Type="http://schemas.openxmlformats.org/officeDocument/2006/relationships/image" Target="../media/image645.png"/><Relationship Id="rId3" Type="http://schemas.openxmlformats.org/officeDocument/2006/relationships/image" Target="../media/image635.png"/><Relationship Id="rId7" Type="http://schemas.openxmlformats.org/officeDocument/2006/relationships/image" Target="../media/image639.png"/><Relationship Id="rId12" Type="http://schemas.openxmlformats.org/officeDocument/2006/relationships/image" Target="../media/image64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8.jpg"/><Relationship Id="rId11" Type="http://schemas.openxmlformats.org/officeDocument/2006/relationships/image" Target="../media/image643.png"/><Relationship Id="rId5" Type="http://schemas.openxmlformats.org/officeDocument/2006/relationships/image" Target="../media/image637.png"/><Relationship Id="rId10" Type="http://schemas.openxmlformats.org/officeDocument/2006/relationships/image" Target="../media/image642.jpg"/><Relationship Id="rId4" Type="http://schemas.openxmlformats.org/officeDocument/2006/relationships/image" Target="../media/image636.jpg"/><Relationship Id="rId9" Type="http://schemas.openxmlformats.org/officeDocument/2006/relationships/image" Target="../media/image641.png"/><Relationship Id="rId14" Type="http://schemas.openxmlformats.org/officeDocument/2006/relationships/image" Target="../media/image64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13" Type="http://schemas.openxmlformats.org/officeDocument/2006/relationships/image" Target="../media/image657.png"/><Relationship Id="rId18" Type="http://schemas.openxmlformats.org/officeDocument/2006/relationships/image" Target="../media/image662.png"/><Relationship Id="rId26" Type="http://schemas.openxmlformats.org/officeDocument/2006/relationships/image" Target="../media/image670.png"/><Relationship Id="rId3" Type="http://schemas.openxmlformats.org/officeDocument/2006/relationships/image" Target="../media/image647.png"/><Relationship Id="rId21" Type="http://schemas.openxmlformats.org/officeDocument/2006/relationships/image" Target="../media/image665.png"/><Relationship Id="rId34" Type="http://schemas.openxmlformats.org/officeDocument/2006/relationships/image" Target="../media/image678.png"/><Relationship Id="rId7" Type="http://schemas.openxmlformats.org/officeDocument/2006/relationships/image" Target="../media/image651.png"/><Relationship Id="rId12" Type="http://schemas.openxmlformats.org/officeDocument/2006/relationships/image" Target="../media/image656.png"/><Relationship Id="rId17" Type="http://schemas.openxmlformats.org/officeDocument/2006/relationships/image" Target="../media/image661.png"/><Relationship Id="rId25" Type="http://schemas.openxmlformats.org/officeDocument/2006/relationships/image" Target="../media/image669.png"/><Relationship Id="rId33" Type="http://schemas.openxmlformats.org/officeDocument/2006/relationships/image" Target="../media/image67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60.png"/><Relationship Id="rId20" Type="http://schemas.openxmlformats.org/officeDocument/2006/relationships/image" Target="../media/image664.png"/><Relationship Id="rId29" Type="http://schemas.openxmlformats.org/officeDocument/2006/relationships/image" Target="../media/image67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0.png"/><Relationship Id="rId11" Type="http://schemas.openxmlformats.org/officeDocument/2006/relationships/image" Target="../media/image655.png"/><Relationship Id="rId24" Type="http://schemas.openxmlformats.org/officeDocument/2006/relationships/image" Target="../media/image668.png"/><Relationship Id="rId32" Type="http://schemas.openxmlformats.org/officeDocument/2006/relationships/image" Target="../media/image676.png"/><Relationship Id="rId5" Type="http://schemas.openxmlformats.org/officeDocument/2006/relationships/image" Target="../media/image649.png"/><Relationship Id="rId15" Type="http://schemas.openxmlformats.org/officeDocument/2006/relationships/image" Target="../media/image659.png"/><Relationship Id="rId23" Type="http://schemas.openxmlformats.org/officeDocument/2006/relationships/image" Target="../media/image667.png"/><Relationship Id="rId28" Type="http://schemas.openxmlformats.org/officeDocument/2006/relationships/image" Target="../media/image672.png"/><Relationship Id="rId10" Type="http://schemas.openxmlformats.org/officeDocument/2006/relationships/image" Target="../media/image654.png"/><Relationship Id="rId19" Type="http://schemas.openxmlformats.org/officeDocument/2006/relationships/image" Target="../media/image663.png"/><Relationship Id="rId31" Type="http://schemas.openxmlformats.org/officeDocument/2006/relationships/image" Target="../media/image675.png"/><Relationship Id="rId4" Type="http://schemas.openxmlformats.org/officeDocument/2006/relationships/image" Target="../media/image648.png"/><Relationship Id="rId9" Type="http://schemas.openxmlformats.org/officeDocument/2006/relationships/image" Target="../media/image653.png"/><Relationship Id="rId14" Type="http://schemas.openxmlformats.org/officeDocument/2006/relationships/image" Target="../media/image658.png"/><Relationship Id="rId22" Type="http://schemas.openxmlformats.org/officeDocument/2006/relationships/image" Target="../media/image666.png"/><Relationship Id="rId27" Type="http://schemas.openxmlformats.org/officeDocument/2006/relationships/image" Target="../media/image671.png"/><Relationship Id="rId30" Type="http://schemas.openxmlformats.org/officeDocument/2006/relationships/image" Target="../media/image674.png"/><Relationship Id="rId35" Type="http://schemas.openxmlformats.org/officeDocument/2006/relationships/image" Target="../media/image6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png"/><Relationship Id="rId13" Type="http://schemas.openxmlformats.org/officeDocument/2006/relationships/image" Target="../media/image687.jpg"/><Relationship Id="rId18" Type="http://schemas.openxmlformats.org/officeDocument/2006/relationships/image" Target="../media/image692.png"/><Relationship Id="rId3" Type="http://schemas.openxmlformats.org/officeDocument/2006/relationships/image" Target="../media/image680.png"/><Relationship Id="rId21" Type="http://schemas.openxmlformats.org/officeDocument/2006/relationships/image" Target="../media/image695.png"/><Relationship Id="rId7" Type="http://schemas.openxmlformats.org/officeDocument/2006/relationships/image" Target="../media/image682.png"/><Relationship Id="rId12" Type="http://schemas.openxmlformats.org/officeDocument/2006/relationships/image" Target="../media/image686.png"/><Relationship Id="rId17" Type="http://schemas.openxmlformats.org/officeDocument/2006/relationships/image" Target="../media/image69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90.png"/><Relationship Id="rId20" Type="http://schemas.openxmlformats.org/officeDocument/2006/relationships/image" Target="../media/image6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8.jpg"/><Relationship Id="rId11" Type="http://schemas.openxmlformats.org/officeDocument/2006/relationships/image" Target="../media/image685.png"/><Relationship Id="rId5" Type="http://schemas.openxmlformats.org/officeDocument/2006/relationships/image" Target="../media/image681.png"/><Relationship Id="rId15" Type="http://schemas.openxmlformats.org/officeDocument/2006/relationships/image" Target="../media/image689.png"/><Relationship Id="rId10" Type="http://schemas.openxmlformats.org/officeDocument/2006/relationships/image" Target="../media/image644.jpg"/><Relationship Id="rId19" Type="http://schemas.openxmlformats.org/officeDocument/2006/relationships/image" Target="../media/image693.png"/><Relationship Id="rId4" Type="http://schemas.openxmlformats.org/officeDocument/2006/relationships/image" Target="../media/image636.jpg"/><Relationship Id="rId9" Type="http://schemas.openxmlformats.org/officeDocument/2006/relationships/image" Target="../media/image684.png"/><Relationship Id="rId14" Type="http://schemas.openxmlformats.org/officeDocument/2006/relationships/image" Target="../media/image6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jpg"/><Relationship Id="rId13" Type="http://schemas.openxmlformats.org/officeDocument/2006/relationships/image" Target="../media/image706.png"/><Relationship Id="rId18" Type="http://schemas.openxmlformats.org/officeDocument/2006/relationships/image" Target="../media/image711.png"/><Relationship Id="rId3" Type="http://schemas.openxmlformats.org/officeDocument/2006/relationships/image" Target="../media/image696.png"/><Relationship Id="rId7" Type="http://schemas.openxmlformats.org/officeDocument/2006/relationships/image" Target="../media/image700.png"/><Relationship Id="rId12" Type="http://schemas.openxmlformats.org/officeDocument/2006/relationships/image" Target="../media/image705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9.jpg"/><Relationship Id="rId11" Type="http://schemas.openxmlformats.org/officeDocument/2006/relationships/image" Target="../media/image704.png"/><Relationship Id="rId5" Type="http://schemas.openxmlformats.org/officeDocument/2006/relationships/image" Target="../media/image698.png"/><Relationship Id="rId15" Type="http://schemas.openxmlformats.org/officeDocument/2006/relationships/image" Target="../media/image708.png"/><Relationship Id="rId10" Type="http://schemas.openxmlformats.org/officeDocument/2006/relationships/image" Target="../media/image703.png"/><Relationship Id="rId4" Type="http://schemas.openxmlformats.org/officeDocument/2006/relationships/image" Target="../media/image697.png"/><Relationship Id="rId9" Type="http://schemas.openxmlformats.org/officeDocument/2006/relationships/image" Target="../media/image702.png"/><Relationship Id="rId14" Type="http://schemas.openxmlformats.org/officeDocument/2006/relationships/image" Target="../media/image707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2.png"/><Relationship Id="rId18" Type="http://schemas.openxmlformats.org/officeDocument/2006/relationships/image" Target="../media/image727.png"/><Relationship Id="rId26" Type="http://schemas.openxmlformats.org/officeDocument/2006/relationships/image" Target="../media/image734.png"/><Relationship Id="rId39" Type="http://schemas.openxmlformats.org/officeDocument/2006/relationships/image" Target="../media/image747.png"/><Relationship Id="rId21" Type="http://schemas.openxmlformats.org/officeDocument/2006/relationships/image" Target="../media/image729.png"/><Relationship Id="rId34" Type="http://schemas.openxmlformats.org/officeDocument/2006/relationships/image" Target="../media/image742.png"/><Relationship Id="rId42" Type="http://schemas.openxmlformats.org/officeDocument/2006/relationships/image" Target="../media/image750.png"/><Relationship Id="rId47" Type="http://schemas.openxmlformats.org/officeDocument/2006/relationships/image" Target="../media/image755.png"/><Relationship Id="rId50" Type="http://schemas.openxmlformats.org/officeDocument/2006/relationships/image" Target="../media/image758.jpg"/><Relationship Id="rId55" Type="http://schemas.openxmlformats.org/officeDocument/2006/relationships/image" Target="../media/image763.png"/><Relationship Id="rId63" Type="http://schemas.openxmlformats.org/officeDocument/2006/relationships/image" Target="../media/image770.png"/><Relationship Id="rId7" Type="http://schemas.openxmlformats.org/officeDocument/2006/relationships/image" Target="../media/image716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725.png"/><Relationship Id="rId20" Type="http://schemas.openxmlformats.org/officeDocument/2006/relationships/image" Target="../media/image420.png"/><Relationship Id="rId29" Type="http://schemas.openxmlformats.org/officeDocument/2006/relationships/image" Target="../media/image737.png"/><Relationship Id="rId41" Type="http://schemas.openxmlformats.org/officeDocument/2006/relationships/image" Target="../media/image749.png"/><Relationship Id="rId54" Type="http://schemas.openxmlformats.org/officeDocument/2006/relationships/image" Target="../media/image762.png"/><Relationship Id="rId6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5.png"/><Relationship Id="rId11" Type="http://schemas.openxmlformats.org/officeDocument/2006/relationships/image" Target="../media/image720.png"/><Relationship Id="rId24" Type="http://schemas.openxmlformats.org/officeDocument/2006/relationships/image" Target="../media/image732.png"/><Relationship Id="rId32" Type="http://schemas.openxmlformats.org/officeDocument/2006/relationships/image" Target="../media/image740.png"/><Relationship Id="rId37" Type="http://schemas.openxmlformats.org/officeDocument/2006/relationships/image" Target="../media/image745.jpg"/><Relationship Id="rId40" Type="http://schemas.openxmlformats.org/officeDocument/2006/relationships/image" Target="../media/image748.png"/><Relationship Id="rId45" Type="http://schemas.openxmlformats.org/officeDocument/2006/relationships/image" Target="../media/image753.png"/><Relationship Id="rId53" Type="http://schemas.openxmlformats.org/officeDocument/2006/relationships/image" Target="../media/image761.png"/><Relationship Id="rId58" Type="http://schemas.openxmlformats.org/officeDocument/2006/relationships/image" Target="../media/image766.png"/><Relationship Id="rId5" Type="http://schemas.openxmlformats.org/officeDocument/2006/relationships/image" Target="../media/image714.png"/><Relationship Id="rId15" Type="http://schemas.openxmlformats.org/officeDocument/2006/relationships/image" Target="../media/image724.png"/><Relationship Id="rId23" Type="http://schemas.openxmlformats.org/officeDocument/2006/relationships/image" Target="../media/image731.png"/><Relationship Id="rId28" Type="http://schemas.openxmlformats.org/officeDocument/2006/relationships/image" Target="../media/image736.png"/><Relationship Id="rId36" Type="http://schemas.openxmlformats.org/officeDocument/2006/relationships/image" Target="../media/image744.png"/><Relationship Id="rId49" Type="http://schemas.openxmlformats.org/officeDocument/2006/relationships/image" Target="../media/image757.png"/><Relationship Id="rId57" Type="http://schemas.openxmlformats.org/officeDocument/2006/relationships/image" Target="../media/image765.png"/><Relationship Id="rId61" Type="http://schemas.openxmlformats.org/officeDocument/2006/relationships/image" Target="../media/image769.png"/><Relationship Id="rId10" Type="http://schemas.openxmlformats.org/officeDocument/2006/relationships/image" Target="../media/image719.jpg"/><Relationship Id="rId19" Type="http://schemas.openxmlformats.org/officeDocument/2006/relationships/image" Target="../media/image728.png"/><Relationship Id="rId31" Type="http://schemas.openxmlformats.org/officeDocument/2006/relationships/image" Target="../media/image739.png"/><Relationship Id="rId44" Type="http://schemas.openxmlformats.org/officeDocument/2006/relationships/image" Target="../media/image752.png"/><Relationship Id="rId52" Type="http://schemas.openxmlformats.org/officeDocument/2006/relationships/image" Target="../media/image760.jpg"/><Relationship Id="rId60" Type="http://schemas.openxmlformats.org/officeDocument/2006/relationships/image" Target="../media/image768.png"/><Relationship Id="rId65" Type="http://schemas.openxmlformats.org/officeDocument/2006/relationships/image" Target="../media/image772.png"/><Relationship Id="rId4" Type="http://schemas.openxmlformats.org/officeDocument/2006/relationships/image" Target="../media/image713.png"/><Relationship Id="rId9" Type="http://schemas.openxmlformats.org/officeDocument/2006/relationships/image" Target="../media/image718.png"/><Relationship Id="rId14" Type="http://schemas.openxmlformats.org/officeDocument/2006/relationships/image" Target="../media/image723.png"/><Relationship Id="rId22" Type="http://schemas.openxmlformats.org/officeDocument/2006/relationships/image" Target="../media/image730.png"/><Relationship Id="rId27" Type="http://schemas.openxmlformats.org/officeDocument/2006/relationships/image" Target="../media/image735.jpg"/><Relationship Id="rId30" Type="http://schemas.openxmlformats.org/officeDocument/2006/relationships/image" Target="../media/image738.jpg"/><Relationship Id="rId35" Type="http://schemas.openxmlformats.org/officeDocument/2006/relationships/image" Target="../media/image743.jpg"/><Relationship Id="rId43" Type="http://schemas.openxmlformats.org/officeDocument/2006/relationships/image" Target="../media/image751.png"/><Relationship Id="rId48" Type="http://schemas.openxmlformats.org/officeDocument/2006/relationships/image" Target="../media/image756.jpg"/><Relationship Id="rId56" Type="http://schemas.openxmlformats.org/officeDocument/2006/relationships/image" Target="../media/image764.png"/><Relationship Id="rId64" Type="http://schemas.openxmlformats.org/officeDocument/2006/relationships/image" Target="../media/image771.png"/><Relationship Id="rId8" Type="http://schemas.openxmlformats.org/officeDocument/2006/relationships/image" Target="../media/image717.png"/><Relationship Id="rId51" Type="http://schemas.openxmlformats.org/officeDocument/2006/relationships/image" Target="../media/image759.png"/><Relationship Id="rId3" Type="http://schemas.openxmlformats.org/officeDocument/2006/relationships/image" Target="../media/image712.png"/><Relationship Id="rId12" Type="http://schemas.openxmlformats.org/officeDocument/2006/relationships/image" Target="../media/image721.png"/><Relationship Id="rId17" Type="http://schemas.openxmlformats.org/officeDocument/2006/relationships/image" Target="../media/image726.png"/><Relationship Id="rId25" Type="http://schemas.openxmlformats.org/officeDocument/2006/relationships/image" Target="../media/image733.jpg"/><Relationship Id="rId33" Type="http://schemas.openxmlformats.org/officeDocument/2006/relationships/image" Target="../media/image741.jpg"/><Relationship Id="rId38" Type="http://schemas.openxmlformats.org/officeDocument/2006/relationships/image" Target="../media/image746.png"/><Relationship Id="rId46" Type="http://schemas.openxmlformats.org/officeDocument/2006/relationships/image" Target="../media/image754.png"/><Relationship Id="rId59" Type="http://schemas.openxmlformats.org/officeDocument/2006/relationships/image" Target="../media/image76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32.png"/><Relationship Id="rId1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2.png"/><Relationship Id="rId18" Type="http://schemas.openxmlformats.org/officeDocument/2006/relationships/image" Target="../media/image779.png"/><Relationship Id="rId26" Type="http://schemas.openxmlformats.org/officeDocument/2006/relationships/image" Target="../media/image734.png"/><Relationship Id="rId39" Type="http://schemas.openxmlformats.org/officeDocument/2006/relationships/image" Target="../media/image781.png"/><Relationship Id="rId21" Type="http://schemas.openxmlformats.org/officeDocument/2006/relationships/image" Target="../media/image729.png"/><Relationship Id="rId34" Type="http://schemas.openxmlformats.org/officeDocument/2006/relationships/image" Target="../media/image742.png"/><Relationship Id="rId42" Type="http://schemas.openxmlformats.org/officeDocument/2006/relationships/image" Target="../media/image750.png"/><Relationship Id="rId47" Type="http://schemas.openxmlformats.org/officeDocument/2006/relationships/image" Target="../media/image755.png"/><Relationship Id="rId50" Type="http://schemas.openxmlformats.org/officeDocument/2006/relationships/image" Target="../media/image758.jpg"/><Relationship Id="rId55" Type="http://schemas.openxmlformats.org/officeDocument/2006/relationships/image" Target="../media/image763.png"/><Relationship Id="rId63" Type="http://schemas.openxmlformats.org/officeDocument/2006/relationships/image" Target="../media/image770.png"/><Relationship Id="rId7" Type="http://schemas.openxmlformats.org/officeDocument/2006/relationships/image" Target="../media/image71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77.png"/><Relationship Id="rId20" Type="http://schemas.openxmlformats.org/officeDocument/2006/relationships/image" Target="../media/image420.png"/><Relationship Id="rId29" Type="http://schemas.openxmlformats.org/officeDocument/2006/relationships/image" Target="../media/image737.png"/><Relationship Id="rId41" Type="http://schemas.openxmlformats.org/officeDocument/2006/relationships/image" Target="../media/image783.png"/><Relationship Id="rId54" Type="http://schemas.openxmlformats.org/officeDocument/2006/relationships/image" Target="../media/image762.png"/><Relationship Id="rId6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5.png"/><Relationship Id="rId11" Type="http://schemas.openxmlformats.org/officeDocument/2006/relationships/image" Target="../media/image720.png"/><Relationship Id="rId24" Type="http://schemas.openxmlformats.org/officeDocument/2006/relationships/image" Target="../media/image732.png"/><Relationship Id="rId32" Type="http://schemas.openxmlformats.org/officeDocument/2006/relationships/image" Target="../media/image740.png"/><Relationship Id="rId37" Type="http://schemas.openxmlformats.org/officeDocument/2006/relationships/image" Target="../media/image745.jpg"/><Relationship Id="rId40" Type="http://schemas.openxmlformats.org/officeDocument/2006/relationships/image" Target="../media/image782.png"/><Relationship Id="rId45" Type="http://schemas.openxmlformats.org/officeDocument/2006/relationships/image" Target="../media/image784.png"/><Relationship Id="rId53" Type="http://schemas.openxmlformats.org/officeDocument/2006/relationships/image" Target="../media/image761.png"/><Relationship Id="rId58" Type="http://schemas.openxmlformats.org/officeDocument/2006/relationships/image" Target="../media/image766.png"/><Relationship Id="rId66" Type="http://schemas.openxmlformats.org/officeDocument/2006/relationships/image" Target="../media/image787.png"/><Relationship Id="rId5" Type="http://schemas.openxmlformats.org/officeDocument/2006/relationships/image" Target="../media/image774.png"/><Relationship Id="rId15" Type="http://schemas.openxmlformats.org/officeDocument/2006/relationships/image" Target="../media/image776.png"/><Relationship Id="rId23" Type="http://schemas.openxmlformats.org/officeDocument/2006/relationships/image" Target="../media/image731.png"/><Relationship Id="rId28" Type="http://schemas.openxmlformats.org/officeDocument/2006/relationships/image" Target="../media/image736.png"/><Relationship Id="rId36" Type="http://schemas.openxmlformats.org/officeDocument/2006/relationships/image" Target="../media/image744.png"/><Relationship Id="rId49" Type="http://schemas.openxmlformats.org/officeDocument/2006/relationships/image" Target="../media/image757.png"/><Relationship Id="rId57" Type="http://schemas.openxmlformats.org/officeDocument/2006/relationships/image" Target="../media/image765.png"/><Relationship Id="rId61" Type="http://schemas.openxmlformats.org/officeDocument/2006/relationships/image" Target="../media/image786.png"/><Relationship Id="rId10" Type="http://schemas.openxmlformats.org/officeDocument/2006/relationships/image" Target="../media/image719.jpg"/><Relationship Id="rId19" Type="http://schemas.openxmlformats.org/officeDocument/2006/relationships/image" Target="../media/image728.png"/><Relationship Id="rId31" Type="http://schemas.openxmlformats.org/officeDocument/2006/relationships/image" Target="../media/image739.png"/><Relationship Id="rId44" Type="http://schemas.openxmlformats.org/officeDocument/2006/relationships/image" Target="../media/image752.png"/><Relationship Id="rId52" Type="http://schemas.openxmlformats.org/officeDocument/2006/relationships/image" Target="../media/image760.jpg"/><Relationship Id="rId60" Type="http://schemas.openxmlformats.org/officeDocument/2006/relationships/image" Target="../media/image768.png"/><Relationship Id="rId65" Type="http://schemas.openxmlformats.org/officeDocument/2006/relationships/image" Target="../media/image772.png"/><Relationship Id="rId4" Type="http://schemas.openxmlformats.org/officeDocument/2006/relationships/image" Target="../media/image773.png"/><Relationship Id="rId9" Type="http://schemas.openxmlformats.org/officeDocument/2006/relationships/image" Target="../media/image718.png"/><Relationship Id="rId14" Type="http://schemas.openxmlformats.org/officeDocument/2006/relationships/image" Target="../media/image723.png"/><Relationship Id="rId22" Type="http://schemas.openxmlformats.org/officeDocument/2006/relationships/image" Target="../media/image780.png"/><Relationship Id="rId27" Type="http://schemas.openxmlformats.org/officeDocument/2006/relationships/image" Target="../media/image735.jpg"/><Relationship Id="rId30" Type="http://schemas.openxmlformats.org/officeDocument/2006/relationships/image" Target="../media/image738.jpg"/><Relationship Id="rId35" Type="http://schemas.openxmlformats.org/officeDocument/2006/relationships/image" Target="../media/image743.jpg"/><Relationship Id="rId43" Type="http://schemas.openxmlformats.org/officeDocument/2006/relationships/image" Target="../media/image751.png"/><Relationship Id="rId48" Type="http://schemas.openxmlformats.org/officeDocument/2006/relationships/image" Target="../media/image756.jpg"/><Relationship Id="rId56" Type="http://schemas.openxmlformats.org/officeDocument/2006/relationships/image" Target="../media/image764.png"/><Relationship Id="rId64" Type="http://schemas.openxmlformats.org/officeDocument/2006/relationships/image" Target="../media/image771.png"/><Relationship Id="rId8" Type="http://schemas.openxmlformats.org/officeDocument/2006/relationships/image" Target="../media/image717.png"/><Relationship Id="rId51" Type="http://schemas.openxmlformats.org/officeDocument/2006/relationships/image" Target="../media/image759.png"/><Relationship Id="rId3" Type="http://schemas.openxmlformats.org/officeDocument/2006/relationships/image" Target="../media/image712.png"/><Relationship Id="rId12" Type="http://schemas.openxmlformats.org/officeDocument/2006/relationships/image" Target="../media/image775.png"/><Relationship Id="rId17" Type="http://schemas.openxmlformats.org/officeDocument/2006/relationships/image" Target="../media/image778.png"/><Relationship Id="rId25" Type="http://schemas.openxmlformats.org/officeDocument/2006/relationships/image" Target="../media/image733.jpg"/><Relationship Id="rId33" Type="http://schemas.openxmlformats.org/officeDocument/2006/relationships/image" Target="../media/image741.jpg"/><Relationship Id="rId38" Type="http://schemas.openxmlformats.org/officeDocument/2006/relationships/image" Target="../media/image746.png"/><Relationship Id="rId46" Type="http://schemas.openxmlformats.org/officeDocument/2006/relationships/image" Target="../media/image785.png"/><Relationship Id="rId59" Type="http://schemas.openxmlformats.org/officeDocument/2006/relationships/image" Target="../media/image767.jp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2.png"/><Relationship Id="rId18" Type="http://schemas.openxmlformats.org/officeDocument/2006/relationships/image" Target="../media/image794.png"/><Relationship Id="rId26" Type="http://schemas.openxmlformats.org/officeDocument/2006/relationships/image" Target="../media/image734.png"/><Relationship Id="rId39" Type="http://schemas.openxmlformats.org/officeDocument/2006/relationships/image" Target="../media/image781.png"/><Relationship Id="rId21" Type="http://schemas.openxmlformats.org/officeDocument/2006/relationships/image" Target="../media/image729.png"/><Relationship Id="rId34" Type="http://schemas.openxmlformats.org/officeDocument/2006/relationships/image" Target="../media/image742.png"/><Relationship Id="rId42" Type="http://schemas.openxmlformats.org/officeDocument/2006/relationships/image" Target="../media/image750.png"/><Relationship Id="rId47" Type="http://schemas.openxmlformats.org/officeDocument/2006/relationships/image" Target="../media/image755.png"/><Relationship Id="rId50" Type="http://schemas.openxmlformats.org/officeDocument/2006/relationships/image" Target="../media/image758.jpg"/><Relationship Id="rId55" Type="http://schemas.openxmlformats.org/officeDocument/2006/relationships/image" Target="../media/image763.png"/><Relationship Id="rId63" Type="http://schemas.openxmlformats.org/officeDocument/2006/relationships/image" Target="../media/image770.png"/><Relationship Id="rId7" Type="http://schemas.openxmlformats.org/officeDocument/2006/relationships/image" Target="../media/image716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792.png"/><Relationship Id="rId29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5.png"/><Relationship Id="rId11" Type="http://schemas.openxmlformats.org/officeDocument/2006/relationships/image" Target="../media/image720.png"/><Relationship Id="rId24" Type="http://schemas.openxmlformats.org/officeDocument/2006/relationships/image" Target="../media/image732.png"/><Relationship Id="rId32" Type="http://schemas.openxmlformats.org/officeDocument/2006/relationships/image" Target="../media/image740.png"/><Relationship Id="rId37" Type="http://schemas.openxmlformats.org/officeDocument/2006/relationships/image" Target="../media/image745.jpg"/><Relationship Id="rId40" Type="http://schemas.openxmlformats.org/officeDocument/2006/relationships/image" Target="../media/image782.png"/><Relationship Id="rId45" Type="http://schemas.openxmlformats.org/officeDocument/2006/relationships/image" Target="../media/image797.png"/><Relationship Id="rId53" Type="http://schemas.openxmlformats.org/officeDocument/2006/relationships/image" Target="../media/image761.png"/><Relationship Id="rId58" Type="http://schemas.openxmlformats.org/officeDocument/2006/relationships/image" Target="../media/image766.png"/><Relationship Id="rId66" Type="http://schemas.openxmlformats.org/officeDocument/2006/relationships/image" Target="../media/image799.png"/><Relationship Id="rId5" Type="http://schemas.openxmlformats.org/officeDocument/2006/relationships/image" Target="../media/image789.png"/><Relationship Id="rId15" Type="http://schemas.openxmlformats.org/officeDocument/2006/relationships/image" Target="../media/image791.png"/><Relationship Id="rId23" Type="http://schemas.openxmlformats.org/officeDocument/2006/relationships/image" Target="../media/image731.png"/><Relationship Id="rId28" Type="http://schemas.openxmlformats.org/officeDocument/2006/relationships/image" Target="../media/image736.png"/><Relationship Id="rId36" Type="http://schemas.openxmlformats.org/officeDocument/2006/relationships/image" Target="../media/image744.png"/><Relationship Id="rId49" Type="http://schemas.openxmlformats.org/officeDocument/2006/relationships/image" Target="../media/image757.png"/><Relationship Id="rId57" Type="http://schemas.openxmlformats.org/officeDocument/2006/relationships/image" Target="../media/image765.png"/><Relationship Id="rId61" Type="http://schemas.openxmlformats.org/officeDocument/2006/relationships/image" Target="../media/image786.png"/><Relationship Id="rId10" Type="http://schemas.openxmlformats.org/officeDocument/2006/relationships/image" Target="../media/image719.jpg"/><Relationship Id="rId19" Type="http://schemas.openxmlformats.org/officeDocument/2006/relationships/image" Target="../media/image728.png"/><Relationship Id="rId31" Type="http://schemas.openxmlformats.org/officeDocument/2006/relationships/image" Target="../media/image739.png"/><Relationship Id="rId44" Type="http://schemas.openxmlformats.org/officeDocument/2006/relationships/image" Target="../media/image752.png"/><Relationship Id="rId52" Type="http://schemas.openxmlformats.org/officeDocument/2006/relationships/image" Target="../media/image760.jpg"/><Relationship Id="rId60" Type="http://schemas.openxmlformats.org/officeDocument/2006/relationships/image" Target="../media/image768.png"/><Relationship Id="rId65" Type="http://schemas.openxmlformats.org/officeDocument/2006/relationships/image" Target="../media/image772.png"/><Relationship Id="rId4" Type="http://schemas.openxmlformats.org/officeDocument/2006/relationships/image" Target="../media/image788.png"/><Relationship Id="rId9" Type="http://schemas.openxmlformats.org/officeDocument/2006/relationships/image" Target="../media/image718.png"/><Relationship Id="rId14" Type="http://schemas.openxmlformats.org/officeDocument/2006/relationships/image" Target="../media/image723.png"/><Relationship Id="rId22" Type="http://schemas.openxmlformats.org/officeDocument/2006/relationships/image" Target="../media/image795.png"/><Relationship Id="rId27" Type="http://schemas.openxmlformats.org/officeDocument/2006/relationships/image" Target="../media/image735.jpg"/><Relationship Id="rId30" Type="http://schemas.openxmlformats.org/officeDocument/2006/relationships/image" Target="../media/image738.jpg"/><Relationship Id="rId35" Type="http://schemas.openxmlformats.org/officeDocument/2006/relationships/image" Target="../media/image743.jpg"/><Relationship Id="rId43" Type="http://schemas.openxmlformats.org/officeDocument/2006/relationships/image" Target="../media/image751.png"/><Relationship Id="rId48" Type="http://schemas.openxmlformats.org/officeDocument/2006/relationships/image" Target="../media/image756.jpg"/><Relationship Id="rId56" Type="http://schemas.openxmlformats.org/officeDocument/2006/relationships/image" Target="../media/image764.png"/><Relationship Id="rId64" Type="http://schemas.openxmlformats.org/officeDocument/2006/relationships/image" Target="../media/image771.png"/><Relationship Id="rId8" Type="http://schemas.openxmlformats.org/officeDocument/2006/relationships/image" Target="../media/image717.png"/><Relationship Id="rId51" Type="http://schemas.openxmlformats.org/officeDocument/2006/relationships/image" Target="../media/image759.png"/><Relationship Id="rId3" Type="http://schemas.openxmlformats.org/officeDocument/2006/relationships/image" Target="../media/image712.png"/><Relationship Id="rId12" Type="http://schemas.openxmlformats.org/officeDocument/2006/relationships/image" Target="../media/image790.png"/><Relationship Id="rId17" Type="http://schemas.openxmlformats.org/officeDocument/2006/relationships/image" Target="../media/image793.png"/><Relationship Id="rId25" Type="http://schemas.openxmlformats.org/officeDocument/2006/relationships/image" Target="../media/image733.jpg"/><Relationship Id="rId33" Type="http://schemas.openxmlformats.org/officeDocument/2006/relationships/image" Target="../media/image741.jpg"/><Relationship Id="rId38" Type="http://schemas.openxmlformats.org/officeDocument/2006/relationships/image" Target="../media/image746.png"/><Relationship Id="rId46" Type="http://schemas.openxmlformats.org/officeDocument/2006/relationships/image" Target="../media/image798.png"/><Relationship Id="rId59" Type="http://schemas.openxmlformats.org/officeDocument/2006/relationships/image" Target="../media/image767.jpg"/><Relationship Id="rId67" Type="http://schemas.openxmlformats.org/officeDocument/2006/relationships/image" Target="../media/image800.png"/><Relationship Id="rId20" Type="http://schemas.openxmlformats.org/officeDocument/2006/relationships/image" Target="../media/image420.png"/><Relationship Id="rId41" Type="http://schemas.openxmlformats.org/officeDocument/2006/relationships/image" Target="../media/image796.png"/><Relationship Id="rId54" Type="http://schemas.openxmlformats.org/officeDocument/2006/relationships/image" Target="../media/image762.png"/><Relationship Id="rId62" Type="http://schemas.openxmlformats.org/officeDocument/2006/relationships/image" Target="../media/image484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2.png"/><Relationship Id="rId18" Type="http://schemas.openxmlformats.org/officeDocument/2006/relationships/image" Target="../media/image807.png"/><Relationship Id="rId26" Type="http://schemas.openxmlformats.org/officeDocument/2006/relationships/image" Target="../media/image734.png"/><Relationship Id="rId39" Type="http://schemas.openxmlformats.org/officeDocument/2006/relationships/image" Target="../media/image809.png"/><Relationship Id="rId21" Type="http://schemas.openxmlformats.org/officeDocument/2006/relationships/image" Target="../media/image729.png"/><Relationship Id="rId34" Type="http://schemas.openxmlformats.org/officeDocument/2006/relationships/image" Target="../media/image742.png"/><Relationship Id="rId42" Type="http://schemas.openxmlformats.org/officeDocument/2006/relationships/image" Target="../media/image750.png"/><Relationship Id="rId47" Type="http://schemas.openxmlformats.org/officeDocument/2006/relationships/image" Target="../media/image755.png"/><Relationship Id="rId50" Type="http://schemas.openxmlformats.org/officeDocument/2006/relationships/image" Target="../media/image758.jpg"/><Relationship Id="rId55" Type="http://schemas.openxmlformats.org/officeDocument/2006/relationships/image" Target="../media/image763.png"/><Relationship Id="rId63" Type="http://schemas.openxmlformats.org/officeDocument/2006/relationships/image" Target="../media/image770.png"/><Relationship Id="rId68" Type="http://schemas.openxmlformats.org/officeDocument/2006/relationships/image" Target="../media/image815.png"/><Relationship Id="rId7" Type="http://schemas.openxmlformats.org/officeDocument/2006/relationships/image" Target="../media/image716.png"/><Relationship Id="rId71" Type="http://schemas.openxmlformats.org/officeDocument/2006/relationships/image" Target="../media/image818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805.png"/><Relationship Id="rId29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5.png"/><Relationship Id="rId11" Type="http://schemas.openxmlformats.org/officeDocument/2006/relationships/image" Target="../media/image720.png"/><Relationship Id="rId24" Type="http://schemas.openxmlformats.org/officeDocument/2006/relationships/image" Target="../media/image732.png"/><Relationship Id="rId32" Type="http://schemas.openxmlformats.org/officeDocument/2006/relationships/image" Target="../media/image740.png"/><Relationship Id="rId37" Type="http://schemas.openxmlformats.org/officeDocument/2006/relationships/image" Target="../media/image745.jpg"/><Relationship Id="rId40" Type="http://schemas.openxmlformats.org/officeDocument/2006/relationships/image" Target="../media/image810.png"/><Relationship Id="rId45" Type="http://schemas.openxmlformats.org/officeDocument/2006/relationships/image" Target="../media/image811.png"/><Relationship Id="rId53" Type="http://schemas.openxmlformats.org/officeDocument/2006/relationships/image" Target="../media/image761.png"/><Relationship Id="rId58" Type="http://schemas.openxmlformats.org/officeDocument/2006/relationships/image" Target="../media/image766.png"/><Relationship Id="rId66" Type="http://schemas.openxmlformats.org/officeDocument/2006/relationships/image" Target="../media/image813.png"/><Relationship Id="rId5" Type="http://schemas.openxmlformats.org/officeDocument/2006/relationships/image" Target="../media/image802.png"/><Relationship Id="rId15" Type="http://schemas.openxmlformats.org/officeDocument/2006/relationships/image" Target="../media/image804.png"/><Relationship Id="rId23" Type="http://schemas.openxmlformats.org/officeDocument/2006/relationships/image" Target="../media/image731.png"/><Relationship Id="rId28" Type="http://schemas.openxmlformats.org/officeDocument/2006/relationships/image" Target="../media/image736.png"/><Relationship Id="rId36" Type="http://schemas.openxmlformats.org/officeDocument/2006/relationships/image" Target="../media/image744.png"/><Relationship Id="rId49" Type="http://schemas.openxmlformats.org/officeDocument/2006/relationships/image" Target="../media/image757.png"/><Relationship Id="rId57" Type="http://schemas.openxmlformats.org/officeDocument/2006/relationships/image" Target="../media/image765.png"/><Relationship Id="rId61" Type="http://schemas.openxmlformats.org/officeDocument/2006/relationships/image" Target="../media/image769.png"/><Relationship Id="rId10" Type="http://schemas.openxmlformats.org/officeDocument/2006/relationships/image" Target="../media/image719.jpg"/><Relationship Id="rId19" Type="http://schemas.openxmlformats.org/officeDocument/2006/relationships/image" Target="../media/image728.png"/><Relationship Id="rId31" Type="http://schemas.openxmlformats.org/officeDocument/2006/relationships/image" Target="../media/image739.png"/><Relationship Id="rId44" Type="http://schemas.openxmlformats.org/officeDocument/2006/relationships/image" Target="../media/image752.png"/><Relationship Id="rId52" Type="http://schemas.openxmlformats.org/officeDocument/2006/relationships/image" Target="../media/image760.jpg"/><Relationship Id="rId60" Type="http://schemas.openxmlformats.org/officeDocument/2006/relationships/image" Target="../media/image768.png"/><Relationship Id="rId65" Type="http://schemas.openxmlformats.org/officeDocument/2006/relationships/image" Target="../media/image772.png"/><Relationship Id="rId4" Type="http://schemas.openxmlformats.org/officeDocument/2006/relationships/image" Target="../media/image801.png"/><Relationship Id="rId9" Type="http://schemas.openxmlformats.org/officeDocument/2006/relationships/image" Target="../media/image718.png"/><Relationship Id="rId14" Type="http://schemas.openxmlformats.org/officeDocument/2006/relationships/image" Target="../media/image723.png"/><Relationship Id="rId22" Type="http://schemas.openxmlformats.org/officeDocument/2006/relationships/image" Target="../media/image808.png"/><Relationship Id="rId27" Type="http://schemas.openxmlformats.org/officeDocument/2006/relationships/image" Target="../media/image735.jpg"/><Relationship Id="rId30" Type="http://schemas.openxmlformats.org/officeDocument/2006/relationships/image" Target="../media/image738.jpg"/><Relationship Id="rId35" Type="http://schemas.openxmlformats.org/officeDocument/2006/relationships/image" Target="../media/image743.jpg"/><Relationship Id="rId43" Type="http://schemas.openxmlformats.org/officeDocument/2006/relationships/image" Target="../media/image751.png"/><Relationship Id="rId48" Type="http://schemas.openxmlformats.org/officeDocument/2006/relationships/image" Target="../media/image756.jpg"/><Relationship Id="rId56" Type="http://schemas.openxmlformats.org/officeDocument/2006/relationships/image" Target="../media/image764.png"/><Relationship Id="rId64" Type="http://schemas.openxmlformats.org/officeDocument/2006/relationships/image" Target="../media/image771.png"/><Relationship Id="rId69" Type="http://schemas.openxmlformats.org/officeDocument/2006/relationships/image" Target="../media/image816.png"/><Relationship Id="rId8" Type="http://schemas.openxmlformats.org/officeDocument/2006/relationships/image" Target="../media/image717.png"/><Relationship Id="rId51" Type="http://schemas.openxmlformats.org/officeDocument/2006/relationships/image" Target="../media/image759.png"/><Relationship Id="rId3" Type="http://schemas.openxmlformats.org/officeDocument/2006/relationships/image" Target="../media/image712.png"/><Relationship Id="rId12" Type="http://schemas.openxmlformats.org/officeDocument/2006/relationships/image" Target="../media/image803.png"/><Relationship Id="rId17" Type="http://schemas.openxmlformats.org/officeDocument/2006/relationships/image" Target="../media/image806.png"/><Relationship Id="rId25" Type="http://schemas.openxmlformats.org/officeDocument/2006/relationships/image" Target="../media/image733.jpg"/><Relationship Id="rId33" Type="http://schemas.openxmlformats.org/officeDocument/2006/relationships/image" Target="../media/image741.jpg"/><Relationship Id="rId38" Type="http://schemas.openxmlformats.org/officeDocument/2006/relationships/image" Target="../media/image746.png"/><Relationship Id="rId46" Type="http://schemas.openxmlformats.org/officeDocument/2006/relationships/image" Target="../media/image812.png"/><Relationship Id="rId59" Type="http://schemas.openxmlformats.org/officeDocument/2006/relationships/image" Target="../media/image767.jpg"/><Relationship Id="rId67" Type="http://schemas.openxmlformats.org/officeDocument/2006/relationships/image" Target="../media/image814.png"/><Relationship Id="rId20" Type="http://schemas.openxmlformats.org/officeDocument/2006/relationships/image" Target="../media/image420.png"/><Relationship Id="rId41" Type="http://schemas.openxmlformats.org/officeDocument/2006/relationships/image" Target="../media/image783.png"/><Relationship Id="rId54" Type="http://schemas.openxmlformats.org/officeDocument/2006/relationships/image" Target="../media/image762.png"/><Relationship Id="rId62" Type="http://schemas.openxmlformats.org/officeDocument/2006/relationships/image" Target="../media/image484.png"/><Relationship Id="rId70" Type="http://schemas.openxmlformats.org/officeDocument/2006/relationships/image" Target="../media/image817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2.png"/><Relationship Id="rId18" Type="http://schemas.openxmlformats.org/officeDocument/2006/relationships/image" Target="../media/image824.png"/><Relationship Id="rId26" Type="http://schemas.openxmlformats.org/officeDocument/2006/relationships/image" Target="../media/image734.png"/><Relationship Id="rId39" Type="http://schemas.openxmlformats.org/officeDocument/2006/relationships/image" Target="../media/image826.png"/><Relationship Id="rId21" Type="http://schemas.openxmlformats.org/officeDocument/2006/relationships/image" Target="../media/image729.png"/><Relationship Id="rId34" Type="http://schemas.openxmlformats.org/officeDocument/2006/relationships/image" Target="../media/image742.png"/><Relationship Id="rId42" Type="http://schemas.openxmlformats.org/officeDocument/2006/relationships/image" Target="../media/image750.png"/><Relationship Id="rId47" Type="http://schemas.openxmlformats.org/officeDocument/2006/relationships/image" Target="../media/image755.png"/><Relationship Id="rId50" Type="http://schemas.openxmlformats.org/officeDocument/2006/relationships/image" Target="../media/image758.jpg"/><Relationship Id="rId55" Type="http://schemas.openxmlformats.org/officeDocument/2006/relationships/image" Target="../media/image763.png"/><Relationship Id="rId63" Type="http://schemas.openxmlformats.org/officeDocument/2006/relationships/image" Target="../media/image770.png"/><Relationship Id="rId68" Type="http://schemas.openxmlformats.org/officeDocument/2006/relationships/image" Target="../media/image833.png"/><Relationship Id="rId7" Type="http://schemas.openxmlformats.org/officeDocument/2006/relationships/image" Target="../media/image716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822.png"/><Relationship Id="rId29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5.png"/><Relationship Id="rId11" Type="http://schemas.openxmlformats.org/officeDocument/2006/relationships/image" Target="../media/image720.png"/><Relationship Id="rId24" Type="http://schemas.openxmlformats.org/officeDocument/2006/relationships/image" Target="../media/image732.png"/><Relationship Id="rId32" Type="http://schemas.openxmlformats.org/officeDocument/2006/relationships/image" Target="../media/image740.png"/><Relationship Id="rId37" Type="http://schemas.openxmlformats.org/officeDocument/2006/relationships/image" Target="../media/image745.jpg"/><Relationship Id="rId40" Type="http://schemas.openxmlformats.org/officeDocument/2006/relationships/image" Target="../media/image827.png"/><Relationship Id="rId45" Type="http://schemas.openxmlformats.org/officeDocument/2006/relationships/image" Target="../media/image829.png"/><Relationship Id="rId53" Type="http://schemas.openxmlformats.org/officeDocument/2006/relationships/image" Target="../media/image761.png"/><Relationship Id="rId58" Type="http://schemas.openxmlformats.org/officeDocument/2006/relationships/image" Target="../media/image766.png"/><Relationship Id="rId66" Type="http://schemas.openxmlformats.org/officeDocument/2006/relationships/image" Target="../media/image831.png"/><Relationship Id="rId5" Type="http://schemas.openxmlformats.org/officeDocument/2006/relationships/image" Target="../media/image820.png"/><Relationship Id="rId15" Type="http://schemas.openxmlformats.org/officeDocument/2006/relationships/image" Target="../media/image724.png"/><Relationship Id="rId23" Type="http://schemas.openxmlformats.org/officeDocument/2006/relationships/image" Target="../media/image731.png"/><Relationship Id="rId28" Type="http://schemas.openxmlformats.org/officeDocument/2006/relationships/image" Target="../media/image736.png"/><Relationship Id="rId36" Type="http://schemas.openxmlformats.org/officeDocument/2006/relationships/image" Target="../media/image744.png"/><Relationship Id="rId49" Type="http://schemas.openxmlformats.org/officeDocument/2006/relationships/image" Target="../media/image757.png"/><Relationship Id="rId57" Type="http://schemas.openxmlformats.org/officeDocument/2006/relationships/image" Target="../media/image765.png"/><Relationship Id="rId61" Type="http://schemas.openxmlformats.org/officeDocument/2006/relationships/image" Target="../media/image769.png"/><Relationship Id="rId10" Type="http://schemas.openxmlformats.org/officeDocument/2006/relationships/image" Target="../media/image719.jpg"/><Relationship Id="rId19" Type="http://schemas.openxmlformats.org/officeDocument/2006/relationships/image" Target="../media/image728.png"/><Relationship Id="rId31" Type="http://schemas.openxmlformats.org/officeDocument/2006/relationships/image" Target="../media/image739.png"/><Relationship Id="rId44" Type="http://schemas.openxmlformats.org/officeDocument/2006/relationships/image" Target="../media/image752.png"/><Relationship Id="rId52" Type="http://schemas.openxmlformats.org/officeDocument/2006/relationships/image" Target="../media/image760.jpg"/><Relationship Id="rId60" Type="http://schemas.openxmlformats.org/officeDocument/2006/relationships/image" Target="../media/image768.png"/><Relationship Id="rId65" Type="http://schemas.openxmlformats.org/officeDocument/2006/relationships/image" Target="../media/image772.png"/><Relationship Id="rId4" Type="http://schemas.openxmlformats.org/officeDocument/2006/relationships/image" Target="../media/image819.png"/><Relationship Id="rId9" Type="http://schemas.openxmlformats.org/officeDocument/2006/relationships/image" Target="../media/image718.png"/><Relationship Id="rId14" Type="http://schemas.openxmlformats.org/officeDocument/2006/relationships/image" Target="../media/image723.png"/><Relationship Id="rId22" Type="http://schemas.openxmlformats.org/officeDocument/2006/relationships/image" Target="../media/image825.png"/><Relationship Id="rId27" Type="http://schemas.openxmlformats.org/officeDocument/2006/relationships/image" Target="../media/image735.jpg"/><Relationship Id="rId30" Type="http://schemas.openxmlformats.org/officeDocument/2006/relationships/image" Target="../media/image738.jpg"/><Relationship Id="rId35" Type="http://schemas.openxmlformats.org/officeDocument/2006/relationships/image" Target="../media/image743.jpg"/><Relationship Id="rId43" Type="http://schemas.openxmlformats.org/officeDocument/2006/relationships/image" Target="../media/image751.png"/><Relationship Id="rId48" Type="http://schemas.openxmlformats.org/officeDocument/2006/relationships/image" Target="../media/image756.jpg"/><Relationship Id="rId56" Type="http://schemas.openxmlformats.org/officeDocument/2006/relationships/image" Target="../media/image764.png"/><Relationship Id="rId64" Type="http://schemas.openxmlformats.org/officeDocument/2006/relationships/image" Target="../media/image771.png"/><Relationship Id="rId69" Type="http://schemas.openxmlformats.org/officeDocument/2006/relationships/image" Target="../media/image834.png"/><Relationship Id="rId8" Type="http://schemas.openxmlformats.org/officeDocument/2006/relationships/image" Target="../media/image717.png"/><Relationship Id="rId51" Type="http://schemas.openxmlformats.org/officeDocument/2006/relationships/image" Target="../media/image759.png"/><Relationship Id="rId3" Type="http://schemas.openxmlformats.org/officeDocument/2006/relationships/image" Target="../media/image712.png"/><Relationship Id="rId12" Type="http://schemas.openxmlformats.org/officeDocument/2006/relationships/image" Target="../media/image821.png"/><Relationship Id="rId17" Type="http://schemas.openxmlformats.org/officeDocument/2006/relationships/image" Target="../media/image823.png"/><Relationship Id="rId25" Type="http://schemas.openxmlformats.org/officeDocument/2006/relationships/image" Target="../media/image733.jpg"/><Relationship Id="rId33" Type="http://schemas.openxmlformats.org/officeDocument/2006/relationships/image" Target="../media/image741.jpg"/><Relationship Id="rId38" Type="http://schemas.openxmlformats.org/officeDocument/2006/relationships/image" Target="../media/image746.png"/><Relationship Id="rId46" Type="http://schemas.openxmlformats.org/officeDocument/2006/relationships/image" Target="../media/image830.png"/><Relationship Id="rId59" Type="http://schemas.openxmlformats.org/officeDocument/2006/relationships/image" Target="../media/image767.jpg"/><Relationship Id="rId67" Type="http://schemas.openxmlformats.org/officeDocument/2006/relationships/image" Target="../media/image832.png"/><Relationship Id="rId20" Type="http://schemas.openxmlformats.org/officeDocument/2006/relationships/image" Target="../media/image420.png"/><Relationship Id="rId41" Type="http://schemas.openxmlformats.org/officeDocument/2006/relationships/image" Target="../media/image828.png"/><Relationship Id="rId54" Type="http://schemas.openxmlformats.org/officeDocument/2006/relationships/image" Target="../media/image762.png"/><Relationship Id="rId62" Type="http://schemas.openxmlformats.org/officeDocument/2006/relationships/image" Target="../media/image484.png"/><Relationship Id="rId70" Type="http://schemas.openxmlformats.org/officeDocument/2006/relationships/image" Target="../media/image835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6.png"/><Relationship Id="rId18" Type="http://schemas.openxmlformats.org/officeDocument/2006/relationships/image" Target="../media/image851.png"/><Relationship Id="rId26" Type="http://schemas.openxmlformats.org/officeDocument/2006/relationships/image" Target="../media/image858.png"/><Relationship Id="rId39" Type="http://schemas.openxmlformats.org/officeDocument/2006/relationships/image" Target="../media/image871.png"/><Relationship Id="rId21" Type="http://schemas.openxmlformats.org/officeDocument/2006/relationships/image" Target="../media/image853.png"/><Relationship Id="rId34" Type="http://schemas.openxmlformats.org/officeDocument/2006/relationships/image" Target="../media/image866.png"/><Relationship Id="rId42" Type="http://schemas.openxmlformats.org/officeDocument/2006/relationships/image" Target="../media/image874.png"/><Relationship Id="rId47" Type="http://schemas.openxmlformats.org/officeDocument/2006/relationships/image" Target="../media/image879.png"/><Relationship Id="rId50" Type="http://schemas.openxmlformats.org/officeDocument/2006/relationships/image" Target="../media/image882.png"/><Relationship Id="rId55" Type="http://schemas.openxmlformats.org/officeDocument/2006/relationships/image" Target="../media/image887.jpg"/><Relationship Id="rId63" Type="http://schemas.openxmlformats.org/officeDocument/2006/relationships/image" Target="../media/image895.png"/><Relationship Id="rId68" Type="http://schemas.openxmlformats.org/officeDocument/2006/relationships/image" Target="../media/image900.png"/><Relationship Id="rId76" Type="http://schemas.openxmlformats.org/officeDocument/2006/relationships/image" Target="../media/image908.png"/><Relationship Id="rId84" Type="http://schemas.openxmlformats.org/officeDocument/2006/relationships/image" Target="../media/image916.png"/><Relationship Id="rId7" Type="http://schemas.openxmlformats.org/officeDocument/2006/relationships/image" Target="../media/image840.png"/><Relationship Id="rId71" Type="http://schemas.openxmlformats.org/officeDocument/2006/relationships/image" Target="../media/image903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849.png"/><Relationship Id="rId29" Type="http://schemas.openxmlformats.org/officeDocument/2006/relationships/image" Target="../media/image861.png"/><Relationship Id="rId11" Type="http://schemas.openxmlformats.org/officeDocument/2006/relationships/image" Target="../media/image844.png"/><Relationship Id="rId24" Type="http://schemas.openxmlformats.org/officeDocument/2006/relationships/image" Target="../media/image856.png"/><Relationship Id="rId32" Type="http://schemas.openxmlformats.org/officeDocument/2006/relationships/image" Target="../media/image864.png"/><Relationship Id="rId37" Type="http://schemas.openxmlformats.org/officeDocument/2006/relationships/image" Target="../media/image869.jpg"/><Relationship Id="rId40" Type="http://schemas.openxmlformats.org/officeDocument/2006/relationships/image" Target="../media/image872.png"/><Relationship Id="rId45" Type="http://schemas.openxmlformats.org/officeDocument/2006/relationships/image" Target="../media/image877.png"/><Relationship Id="rId53" Type="http://schemas.openxmlformats.org/officeDocument/2006/relationships/image" Target="../media/image885.jpg"/><Relationship Id="rId58" Type="http://schemas.openxmlformats.org/officeDocument/2006/relationships/image" Target="../media/image890.png"/><Relationship Id="rId66" Type="http://schemas.openxmlformats.org/officeDocument/2006/relationships/image" Target="../media/image898.png"/><Relationship Id="rId74" Type="http://schemas.openxmlformats.org/officeDocument/2006/relationships/image" Target="../media/image906.png"/><Relationship Id="rId79" Type="http://schemas.openxmlformats.org/officeDocument/2006/relationships/image" Target="../media/image911.png"/><Relationship Id="rId5" Type="http://schemas.openxmlformats.org/officeDocument/2006/relationships/image" Target="../media/image838.png"/><Relationship Id="rId61" Type="http://schemas.openxmlformats.org/officeDocument/2006/relationships/image" Target="../media/image893.png"/><Relationship Id="rId82" Type="http://schemas.openxmlformats.org/officeDocument/2006/relationships/image" Target="../media/image914.png"/><Relationship Id="rId10" Type="http://schemas.openxmlformats.org/officeDocument/2006/relationships/image" Target="../media/image843.jpg"/><Relationship Id="rId19" Type="http://schemas.openxmlformats.org/officeDocument/2006/relationships/image" Target="../media/image852.png"/><Relationship Id="rId31" Type="http://schemas.openxmlformats.org/officeDocument/2006/relationships/image" Target="../media/image863.png"/><Relationship Id="rId44" Type="http://schemas.openxmlformats.org/officeDocument/2006/relationships/image" Target="../media/image876.png"/><Relationship Id="rId52" Type="http://schemas.openxmlformats.org/officeDocument/2006/relationships/image" Target="../media/image884.png"/><Relationship Id="rId60" Type="http://schemas.openxmlformats.org/officeDocument/2006/relationships/image" Target="../media/image892.png"/><Relationship Id="rId65" Type="http://schemas.openxmlformats.org/officeDocument/2006/relationships/image" Target="../media/image897.png"/><Relationship Id="rId73" Type="http://schemas.openxmlformats.org/officeDocument/2006/relationships/image" Target="../media/image905.png"/><Relationship Id="rId78" Type="http://schemas.openxmlformats.org/officeDocument/2006/relationships/image" Target="../media/image910.png"/><Relationship Id="rId81" Type="http://schemas.openxmlformats.org/officeDocument/2006/relationships/image" Target="../media/image913.png"/><Relationship Id="rId4" Type="http://schemas.openxmlformats.org/officeDocument/2006/relationships/image" Target="../media/image837.png"/><Relationship Id="rId9" Type="http://schemas.openxmlformats.org/officeDocument/2006/relationships/image" Target="../media/image842.png"/><Relationship Id="rId14" Type="http://schemas.openxmlformats.org/officeDocument/2006/relationships/image" Target="../media/image847.png"/><Relationship Id="rId22" Type="http://schemas.openxmlformats.org/officeDocument/2006/relationships/image" Target="../media/image854.png"/><Relationship Id="rId27" Type="http://schemas.openxmlformats.org/officeDocument/2006/relationships/image" Target="../media/image859.jpg"/><Relationship Id="rId30" Type="http://schemas.openxmlformats.org/officeDocument/2006/relationships/image" Target="../media/image862.jpg"/><Relationship Id="rId35" Type="http://schemas.openxmlformats.org/officeDocument/2006/relationships/image" Target="../media/image867.jpg"/><Relationship Id="rId43" Type="http://schemas.openxmlformats.org/officeDocument/2006/relationships/image" Target="../media/image875.png"/><Relationship Id="rId48" Type="http://schemas.openxmlformats.org/officeDocument/2006/relationships/image" Target="../media/image880.png"/><Relationship Id="rId56" Type="http://schemas.openxmlformats.org/officeDocument/2006/relationships/image" Target="../media/image888.png"/><Relationship Id="rId64" Type="http://schemas.openxmlformats.org/officeDocument/2006/relationships/image" Target="../media/image896.png"/><Relationship Id="rId69" Type="http://schemas.openxmlformats.org/officeDocument/2006/relationships/image" Target="../media/image901.png"/><Relationship Id="rId77" Type="http://schemas.openxmlformats.org/officeDocument/2006/relationships/image" Target="../media/image909.png"/><Relationship Id="rId8" Type="http://schemas.openxmlformats.org/officeDocument/2006/relationships/image" Target="../media/image841.png"/><Relationship Id="rId51" Type="http://schemas.openxmlformats.org/officeDocument/2006/relationships/image" Target="../media/image883.jpg"/><Relationship Id="rId72" Type="http://schemas.openxmlformats.org/officeDocument/2006/relationships/image" Target="../media/image904.png"/><Relationship Id="rId80" Type="http://schemas.openxmlformats.org/officeDocument/2006/relationships/image" Target="../media/image912.png"/><Relationship Id="rId3" Type="http://schemas.openxmlformats.org/officeDocument/2006/relationships/image" Target="../media/image836.png"/><Relationship Id="rId12" Type="http://schemas.openxmlformats.org/officeDocument/2006/relationships/image" Target="../media/image845.png"/><Relationship Id="rId17" Type="http://schemas.openxmlformats.org/officeDocument/2006/relationships/image" Target="../media/image850.png"/><Relationship Id="rId25" Type="http://schemas.openxmlformats.org/officeDocument/2006/relationships/image" Target="../media/image857.jpg"/><Relationship Id="rId33" Type="http://schemas.openxmlformats.org/officeDocument/2006/relationships/image" Target="../media/image865.jpg"/><Relationship Id="rId38" Type="http://schemas.openxmlformats.org/officeDocument/2006/relationships/image" Target="../media/image870.png"/><Relationship Id="rId46" Type="http://schemas.openxmlformats.org/officeDocument/2006/relationships/image" Target="../media/image878.png"/><Relationship Id="rId59" Type="http://schemas.openxmlformats.org/officeDocument/2006/relationships/image" Target="../media/image891.png"/><Relationship Id="rId67" Type="http://schemas.openxmlformats.org/officeDocument/2006/relationships/image" Target="../media/image899.png"/><Relationship Id="rId20" Type="http://schemas.openxmlformats.org/officeDocument/2006/relationships/image" Target="../media/image544.png"/><Relationship Id="rId41" Type="http://schemas.openxmlformats.org/officeDocument/2006/relationships/image" Target="../media/image873.png"/><Relationship Id="rId54" Type="http://schemas.openxmlformats.org/officeDocument/2006/relationships/image" Target="../media/image886.png"/><Relationship Id="rId62" Type="http://schemas.openxmlformats.org/officeDocument/2006/relationships/image" Target="../media/image894.jpg"/><Relationship Id="rId70" Type="http://schemas.openxmlformats.org/officeDocument/2006/relationships/image" Target="../media/image902.png"/><Relationship Id="rId75" Type="http://schemas.openxmlformats.org/officeDocument/2006/relationships/image" Target="../media/image907.png"/><Relationship Id="rId83" Type="http://schemas.openxmlformats.org/officeDocument/2006/relationships/image" Target="../media/image9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9.png"/><Relationship Id="rId15" Type="http://schemas.openxmlformats.org/officeDocument/2006/relationships/image" Target="../media/image848.png"/><Relationship Id="rId23" Type="http://schemas.openxmlformats.org/officeDocument/2006/relationships/image" Target="../media/image855.png"/><Relationship Id="rId28" Type="http://schemas.openxmlformats.org/officeDocument/2006/relationships/image" Target="../media/image860.png"/><Relationship Id="rId36" Type="http://schemas.openxmlformats.org/officeDocument/2006/relationships/image" Target="../media/image868.png"/><Relationship Id="rId49" Type="http://schemas.openxmlformats.org/officeDocument/2006/relationships/image" Target="../media/image881.jpg"/><Relationship Id="rId57" Type="http://schemas.openxmlformats.org/officeDocument/2006/relationships/image" Target="../media/image8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2.png"/><Relationship Id="rId13" Type="http://schemas.openxmlformats.org/officeDocument/2006/relationships/image" Target="../media/image927.png"/><Relationship Id="rId3" Type="http://schemas.openxmlformats.org/officeDocument/2006/relationships/image" Target="../media/image917.png"/><Relationship Id="rId7" Type="http://schemas.openxmlformats.org/officeDocument/2006/relationships/image" Target="../media/image921.png"/><Relationship Id="rId12" Type="http://schemas.openxmlformats.org/officeDocument/2006/relationships/image" Target="../media/image9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0.jpg"/><Relationship Id="rId11" Type="http://schemas.openxmlformats.org/officeDocument/2006/relationships/image" Target="../media/image925.png"/><Relationship Id="rId5" Type="http://schemas.openxmlformats.org/officeDocument/2006/relationships/image" Target="../media/image919.png"/><Relationship Id="rId10" Type="http://schemas.openxmlformats.org/officeDocument/2006/relationships/image" Target="../media/image924.png"/><Relationship Id="rId4" Type="http://schemas.openxmlformats.org/officeDocument/2006/relationships/image" Target="../media/image918.png"/><Relationship Id="rId9" Type="http://schemas.openxmlformats.org/officeDocument/2006/relationships/image" Target="../media/image923.png"/><Relationship Id="rId14" Type="http://schemas.openxmlformats.org/officeDocument/2006/relationships/image" Target="../media/image9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2.jpg"/><Relationship Id="rId5" Type="http://schemas.openxmlformats.org/officeDocument/2006/relationships/image" Target="../media/image931.jpg"/><Relationship Id="rId4" Type="http://schemas.openxmlformats.org/officeDocument/2006/relationships/image" Target="../media/image930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3" Type="http://schemas.openxmlformats.org/officeDocument/2006/relationships/image" Target="../media/image933.jp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6.png"/><Relationship Id="rId11" Type="http://schemas.openxmlformats.org/officeDocument/2006/relationships/image" Target="../media/image941.jpg"/><Relationship Id="rId5" Type="http://schemas.openxmlformats.org/officeDocument/2006/relationships/image" Target="../media/image935.png"/><Relationship Id="rId10" Type="http://schemas.openxmlformats.org/officeDocument/2006/relationships/image" Target="../media/image940.png"/><Relationship Id="rId4" Type="http://schemas.openxmlformats.org/officeDocument/2006/relationships/image" Target="../media/image934.png"/><Relationship Id="rId9" Type="http://schemas.openxmlformats.org/officeDocument/2006/relationships/image" Target="../media/image939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9.png"/><Relationship Id="rId13" Type="http://schemas.openxmlformats.org/officeDocument/2006/relationships/image" Target="../media/image954.png"/><Relationship Id="rId18" Type="http://schemas.openxmlformats.org/officeDocument/2006/relationships/image" Target="../media/image959.jpg"/><Relationship Id="rId3" Type="http://schemas.openxmlformats.org/officeDocument/2006/relationships/image" Target="../media/image944.jpg"/><Relationship Id="rId7" Type="http://schemas.openxmlformats.org/officeDocument/2006/relationships/image" Target="../media/image948.png"/><Relationship Id="rId12" Type="http://schemas.openxmlformats.org/officeDocument/2006/relationships/image" Target="../media/image953.png"/><Relationship Id="rId17" Type="http://schemas.openxmlformats.org/officeDocument/2006/relationships/image" Target="../media/image958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957.png"/><Relationship Id="rId20" Type="http://schemas.openxmlformats.org/officeDocument/2006/relationships/image" Target="../media/image96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7.png"/><Relationship Id="rId11" Type="http://schemas.openxmlformats.org/officeDocument/2006/relationships/image" Target="../media/image952.png"/><Relationship Id="rId5" Type="http://schemas.openxmlformats.org/officeDocument/2006/relationships/image" Target="../media/image946.png"/><Relationship Id="rId15" Type="http://schemas.openxmlformats.org/officeDocument/2006/relationships/image" Target="../media/image956.png"/><Relationship Id="rId10" Type="http://schemas.openxmlformats.org/officeDocument/2006/relationships/image" Target="../media/image951.png"/><Relationship Id="rId19" Type="http://schemas.openxmlformats.org/officeDocument/2006/relationships/image" Target="../media/image960.jpg"/><Relationship Id="rId4" Type="http://schemas.openxmlformats.org/officeDocument/2006/relationships/image" Target="../media/image945.png"/><Relationship Id="rId9" Type="http://schemas.openxmlformats.org/officeDocument/2006/relationships/image" Target="../media/image950.png"/><Relationship Id="rId14" Type="http://schemas.openxmlformats.org/officeDocument/2006/relationships/image" Target="../media/image9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7.png"/><Relationship Id="rId13" Type="http://schemas.openxmlformats.org/officeDocument/2006/relationships/image" Target="../media/image972.png"/><Relationship Id="rId18" Type="http://schemas.openxmlformats.org/officeDocument/2006/relationships/image" Target="../media/image959.jpg"/><Relationship Id="rId3" Type="http://schemas.openxmlformats.org/officeDocument/2006/relationships/image" Target="../media/image962.jpg"/><Relationship Id="rId7" Type="http://schemas.openxmlformats.org/officeDocument/2006/relationships/image" Target="../media/image966.png"/><Relationship Id="rId12" Type="http://schemas.openxmlformats.org/officeDocument/2006/relationships/image" Target="../media/image971.png"/><Relationship Id="rId17" Type="http://schemas.openxmlformats.org/officeDocument/2006/relationships/image" Target="../media/image97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975.png"/><Relationship Id="rId20" Type="http://schemas.openxmlformats.org/officeDocument/2006/relationships/image" Target="../media/image9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.png"/><Relationship Id="rId11" Type="http://schemas.openxmlformats.org/officeDocument/2006/relationships/image" Target="../media/image970.png"/><Relationship Id="rId5" Type="http://schemas.openxmlformats.org/officeDocument/2006/relationships/image" Target="../media/image964.png"/><Relationship Id="rId15" Type="http://schemas.openxmlformats.org/officeDocument/2006/relationships/image" Target="../media/image974.png"/><Relationship Id="rId10" Type="http://schemas.openxmlformats.org/officeDocument/2006/relationships/image" Target="../media/image969.png"/><Relationship Id="rId19" Type="http://schemas.openxmlformats.org/officeDocument/2006/relationships/image" Target="../media/image960.jpg"/><Relationship Id="rId4" Type="http://schemas.openxmlformats.org/officeDocument/2006/relationships/image" Target="../media/image963.png"/><Relationship Id="rId9" Type="http://schemas.openxmlformats.org/officeDocument/2006/relationships/image" Target="../media/image968.png"/><Relationship Id="rId14" Type="http://schemas.openxmlformats.org/officeDocument/2006/relationships/image" Target="../media/image9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2.png"/><Relationship Id="rId13" Type="http://schemas.openxmlformats.org/officeDocument/2006/relationships/image" Target="../media/image974.png"/><Relationship Id="rId18" Type="http://schemas.openxmlformats.org/officeDocument/2006/relationships/image" Target="../media/image961.jpg"/><Relationship Id="rId26" Type="http://schemas.openxmlformats.org/officeDocument/2006/relationships/image" Target="../media/image992.png"/><Relationship Id="rId39" Type="http://schemas.openxmlformats.org/officeDocument/2006/relationships/image" Target="../media/image1005.png"/><Relationship Id="rId3" Type="http://schemas.openxmlformats.org/officeDocument/2006/relationships/image" Target="../media/image977.jpg"/><Relationship Id="rId21" Type="http://schemas.openxmlformats.org/officeDocument/2006/relationships/image" Target="../media/image987.png"/><Relationship Id="rId34" Type="http://schemas.openxmlformats.org/officeDocument/2006/relationships/image" Target="../media/image1000.png"/><Relationship Id="rId7" Type="http://schemas.openxmlformats.org/officeDocument/2006/relationships/image" Target="../media/image981.png"/><Relationship Id="rId12" Type="http://schemas.openxmlformats.org/officeDocument/2006/relationships/image" Target="../media/image973.png"/><Relationship Id="rId17" Type="http://schemas.openxmlformats.org/officeDocument/2006/relationships/image" Target="../media/image960.jpg"/><Relationship Id="rId25" Type="http://schemas.openxmlformats.org/officeDocument/2006/relationships/image" Target="../media/image991.png"/><Relationship Id="rId33" Type="http://schemas.openxmlformats.org/officeDocument/2006/relationships/image" Target="../media/image999.png"/><Relationship Id="rId38" Type="http://schemas.openxmlformats.org/officeDocument/2006/relationships/image" Target="../media/image1004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59.jpg"/><Relationship Id="rId20" Type="http://schemas.openxmlformats.org/officeDocument/2006/relationships/image" Target="../media/image986.png"/><Relationship Id="rId29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972.png"/><Relationship Id="rId24" Type="http://schemas.openxmlformats.org/officeDocument/2006/relationships/image" Target="../media/image990.png"/><Relationship Id="rId32" Type="http://schemas.openxmlformats.org/officeDocument/2006/relationships/image" Target="../media/image998.png"/><Relationship Id="rId37" Type="http://schemas.openxmlformats.org/officeDocument/2006/relationships/image" Target="../media/image1003.png"/><Relationship Id="rId40" Type="http://schemas.openxmlformats.org/officeDocument/2006/relationships/image" Target="../media/image1006.png"/><Relationship Id="rId5" Type="http://schemas.openxmlformats.org/officeDocument/2006/relationships/image" Target="../media/image979.png"/><Relationship Id="rId15" Type="http://schemas.openxmlformats.org/officeDocument/2006/relationships/image" Target="../media/image976.png"/><Relationship Id="rId23" Type="http://schemas.openxmlformats.org/officeDocument/2006/relationships/image" Target="../media/image989.png"/><Relationship Id="rId28" Type="http://schemas.openxmlformats.org/officeDocument/2006/relationships/image" Target="../media/image994.png"/><Relationship Id="rId36" Type="http://schemas.openxmlformats.org/officeDocument/2006/relationships/image" Target="../media/image1002.png"/><Relationship Id="rId10" Type="http://schemas.openxmlformats.org/officeDocument/2006/relationships/image" Target="../media/image971.png"/><Relationship Id="rId19" Type="http://schemas.openxmlformats.org/officeDocument/2006/relationships/image" Target="../media/image985.png"/><Relationship Id="rId31" Type="http://schemas.openxmlformats.org/officeDocument/2006/relationships/image" Target="../media/image997.png"/><Relationship Id="rId4" Type="http://schemas.openxmlformats.org/officeDocument/2006/relationships/image" Target="../media/image978.png"/><Relationship Id="rId9" Type="http://schemas.openxmlformats.org/officeDocument/2006/relationships/image" Target="../media/image983.png"/><Relationship Id="rId14" Type="http://schemas.openxmlformats.org/officeDocument/2006/relationships/image" Target="../media/image984.png"/><Relationship Id="rId22" Type="http://schemas.openxmlformats.org/officeDocument/2006/relationships/image" Target="../media/image988.png"/><Relationship Id="rId27" Type="http://schemas.openxmlformats.org/officeDocument/2006/relationships/image" Target="../media/image993.png"/><Relationship Id="rId30" Type="http://schemas.openxmlformats.org/officeDocument/2006/relationships/image" Target="../media/image996.png"/><Relationship Id="rId35" Type="http://schemas.openxmlformats.org/officeDocument/2006/relationships/image" Target="../media/image100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954.png"/><Relationship Id="rId18" Type="http://schemas.openxmlformats.org/officeDocument/2006/relationships/image" Target="../media/image959.jpg"/><Relationship Id="rId3" Type="http://schemas.openxmlformats.org/officeDocument/2006/relationships/image" Target="../media/image944.jpg"/><Relationship Id="rId7" Type="http://schemas.openxmlformats.org/officeDocument/2006/relationships/image" Target="../media/image1010.png"/><Relationship Id="rId12" Type="http://schemas.openxmlformats.org/officeDocument/2006/relationships/image" Target="../media/image953.png"/><Relationship Id="rId17" Type="http://schemas.openxmlformats.org/officeDocument/2006/relationships/image" Target="../media/image958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015.png"/><Relationship Id="rId20" Type="http://schemas.openxmlformats.org/officeDocument/2006/relationships/image" Target="../media/image9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9.png"/><Relationship Id="rId11" Type="http://schemas.openxmlformats.org/officeDocument/2006/relationships/image" Target="../media/image952.png"/><Relationship Id="rId5" Type="http://schemas.openxmlformats.org/officeDocument/2006/relationships/image" Target="../media/image1008.png"/><Relationship Id="rId15" Type="http://schemas.openxmlformats.org/officeDocument/2006/relationships/image" Target="../media/image956.png"/><Relationship Id="rId10" Type="http://schemas.openxmlformats.org/officeDocument/2006/relationships/image" Target="../media/image1013.png"/><Relationship Id="rId19" Type="http://schemas.openxmlformats.org/officeDocument/2006/relationships/image" Target="../media/image960.jpg"/><Relationship Id="rId4" Type="http://schemas.openxmlformats.org/officeDocument/2006/relationships/image" Target="../media/image1007.png"/><Relationship Id="rId9" Type="http://schemas.openxmlformats.org/officeDocument/2006/relationships/image" Target="../media/image1012.png"/><Relationship Id="rId14" Type="http://schemas.openxmlformats.org/officeDocument/2006/relationships/image" Target="../media/image101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6.png"/><Relationship Id="rId18" Type="http://schemas.openxmlformats.org/officeDocument/2006/relationships/image" Target="../media/image956.png"/><Relationship Id="rId26" Type="http://schemas.openxmlformats.org/officeDocument/2006/relationships/image" Target="../media/image1031.png"/><Relationship Id="rId39" Type="http://schemas.openxmlformats.org/officeDocument/2006/relationships/image" Target="../media/image1043.png"/><Relationship Id="rId21" Type="http://schemas.openxmlformats.org/officeDocument/2006/relationships/image" Target="../media/image959.jpg"/><Relationship Id="rId34" Type="http://schemas.openxmlformats.org/officeDocument/2006/relationships/image" Target="../media/image1038.png"/><Relationship Id="rId42" Type="http://schemas.openxmlformats.org/officeDocument/2006/relationships/image" Target="../media/image1046.png"/><Relationship Id="rId47" Type="http://schemas.openxmlformats.org/officeDocument/2006/relationships/image" Target="../media/image1051.png"/><Relationship Id="rId50" Type="http://schemas.openxmlformats.org/officeDocument/2006/relationships/image" Target="../media/image1054.png"/><Relationship Id="rId55" Type="http://schemas.openxmlformats.org/officeDocument/2006/relationships/image" Target="../media/image1059.png"/><Relationship Id="rId7" Type="http://schemas.openxmlformats.org/officeDocument/2006/relationships/image" Target="../media/image1020.png"/><Relationship Id="rId12" Type="http://schemas.openxmlformats.org/officeDocument/2006/relationships/image" Target="../media/image1025.png"/><Relationship Id="rId17" Type="http://schemas.openxmlformats.org/officeDocument/2006/relationships/image" Target="../media/image1014.png"/><Relationship Id="rId25" Type="http://schemas.openxmlformats.org/officeDocument/2006/relationships/image" Target="../media/image1030.png"/><Relationship Id="rId33" Type="http://schemas.openxmlformats.org/officeDocument/2006/relationships/image" Target="../media/image1037.png"/><Relationship Id="rId38" Type="http://schemas.openxmlformats.org/officeDocument/2006/relationships/image" Target="../media/image1042.png"/><Relationship Id="rId46" Type="http://schemas.openxmlformats.org/officeDocument/2006/relationships/image" Target="../media/image105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954.png"/><Relationship Id="rId20" Type="http://schemas.openxmlformats.org/officeDocument/2006/relationships/image" Target="../media/image958.png"/><Relationship Id="rId29" Type="http://schemas.openxmlformats.org/officeDocument/2006/relationships/image" Target="../media/image1034.png"/><Relationship Id="rId41" Type="http://schemas.openxmlformats.org/officeDocument/2006/relationships/image" Target="../media/image1045.png"/><Relationship Id="rId54" Type="http://schemas.openxmlformats.org/officeDocument/2006/relationships/image" Target="../media/image10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9.png"/><Relationship Id="rId11" Type="http://schemas.openxmlformats.org/officeDocument/2006/relationships/image" Target="../media/image1024.png"/><Relationship Id="rId24" Type="http://schemas.openxmlformats.org/officeDocument/2006/relationships/image" Target="../media/image1029.png"/><Relationship Id="rId32" Type="http://schemas.openxmlformats.org/officeDocument/2006/relationships/image" Target="../media/image1036.png"/><Relationship Id="rId37" Type="http://schemas.openxmlformats.org/officeDocument/2006/relationships/image" Target="../media/image1041.png"/><Relationship Id="rId40" Type="http://schemas.openxmlformats.org/officeDocument/2006/relationships/image" Target="../media/image1044.png"/><Relationship Id="rId45" Type="http://schemas.openxmlformats.org/officeDocument/2006/relationships/image" Target="../media/image1049.png"/><Relationship Id="rId53" Type="http://schemas.openxmlformats.org/officeDocument/2006/relationships/image" Target="../media/image1057.png"/><Relationship Id="rId5" Type="http://schemas.openxmlformats.org/officeDocument/2006/relationships/image" Target="../media/image1018.png"/><Relationship Id="rId15" Type="http://schemas.openxmlformats.org/officeDocument/2006/relationships/image" Target="../media/image1028.png"/><Relationship Id="rId23" Type="http://schemas.openxmlformats.org/officeDocument/2006/relationships/image" Target="../media/image961.jpg"/><Relationship Id="rId28" Type="http://schemas.openxmlformats.org/officeDocument/2006/relationships/image" Target="../media/image1033.png"/><Relationship Id="rId36" Type="http://schemas.openxmlformats.org/officeDocument/2006/relationships/image" Target="../media/image1040.png"/><Relationship Id="rId49" Type="http://schemas.openxmlformats.org/officeDocument/2006/relationships/image" Target="../media/image1053.png"/><Relationship Id="rId10" Type="http://schemas.openxmlformats.org/officeDocument/2006/relationships/image" Target="../media/image1023.png"/><Relationship Id="rId19" Type="http://schemas.openxmlformats.org/officeDocument/2006/relationships/image" Target="../media/image1015.png"/><Relationship Id="rId31" Type="http://schemas.openxmlformats.org/officeDocument/2006/relationships/image" Target="../media/image952.png"/><Relationship Id="rId44" Type="http://schemas.openxmlformats.org/officeDocument/2006/relationships/image" Target="../media/image1048.png"/><Relationship Id="rId52" Type="http://schemas.openxmlformats.org/officeDocument/2006/relationships/image" Target="../media/image1056.png"/><Relationship Id="rId4" Type="http://schemas.openxmlformats.org/officeDocument/2006/relationships/image" Target="../media/image1017.png"/><Relationship Id="rId9" Type="http://schemas.openxmlformats.org/officeDocument/2006/relationships/image" Target="../media/image1022.png"/><Relationship Id="rId14" Type="http://schemas.openxmlformats.org/officeDocument/2006/relationships/image" Target="../media/image1027.png"/><Relationship Id="rId22" Type="http://schemas.openxmlformats.org/officeDocument/2006/relationships/image" Target="../media/image960.jpg"/><Relationship Id="rId27" Type="http://schemas.openxmlformats.org/officeDocument/2006/relationships/image" Target="../media/image1032.png"/><Relationship Id="rId30" Type="http://schemas.openxmlformats.org/officeDocument/2006/relationships/image" Target="../media/image1035.png"/><Relationship Id="rId35" Type="http://schemas.openxmlformats.org/officeDocument/2006/relationships/image" Target="../media/image1039.png"/><Relationship Id="rId43" Type="http://schemas.openxmlformats.org/officeDocument/2006/relationships/image" Target="../media/image1047.png"/><Relationship Id="rId48" Type="http://schemas.openxmlformats.org/officeDocument/2006/relationships/image" Target="../media/image1052.png"/><Relationship Id="rId56" Type="http://schemas.openxmlformats.org/officeDocument/2006/relationships/image" Target="../media/image1060.png"/><Relationship Id="rId8" Type="http://schemas.openxmlformats.org/officeDocument/2006/relationships/image" Target="../media/image1021.png"/><Relationship Id="rId51" Type="http://schemas.openxmlformats.org/officeDocument/2006/relationships/image" Target="../media/image1055.png"/><Relationship Id="rId3" Type="http://schemas.openxmlformats.org/officeDocument/2006/relationships/image" Target="../media/image10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5.png"/><Relationship Id="rId13" Type="http://schemas.openxmlformats.org/officeDocument/2006/relationships/image" Target="../media/image954.png"/><Relationship Id="rId18" Type="http://schemas.openxmlformats.org/officeDocument/2006/relationships/image" Target="../media/image959.jpg"/><Relationship Id="rId3" Type="http://schemas.openxmlformats.org/officeDocument/2006/relationships/image" Target="../media/image944.jpg"/><Relationship Id="rId7" Type="http://schemas.openxmlformats.org/officeDocument/2006/relationships/image" Target="../media/image1064.png"/><Relationship Id="rId12" Type="http://schemas.openxmlformats.org/officeDocument/2006/relationships/image" Target="../media/image953.png"/><Relationship Id="rId17" Type="http://schemas.openxmlformats.org/officeDocument/2006/relationships/image" Target="../media/image95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5.png"/><Relationship Id="rId20" Type="http://schemas.openxmlformats.org/officeDocument/2006/relationships/image" Target="../media/image9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3.png"/><Relationship Id="rId11" Type="http://schemas.openxmlformats.org/officeDocument/2006/relationships/image" Target="../media/image952.png"/><Relationship Id="rId5" Type="http://schemas.openxmlformats.org/officeDocument/2006/relationships/image" Target="../media/image1062.png"/><Relationship Id="rId15" Type="http://schemas.openxmlformats.org/officeDocument/2006/relationships/image" Target="../media/image956.png"/><Relationship Id="rId10" Type="http://schemas.openxmlformats.org/officeDocument/2006/relationships/image" Target="../media/image1067.png"/><Relationship Id="rId19" Type="http://schemas.openxmlformats.org/officeDocument/2006/relationships/image" Target="../media/image960.jpg"/><Relationship Id="rId4" Type="http://schemas.openxmlformats.org/officeDocument/2006/relationships/image" Target="../media/image1061.png"/><Relationship Id="rId9" Type="http://schemas.openxmlformats.org/officeDocument/2006/relationships/image" Target="../media/image1066.png"/><Relationship Id="rId14" Type="http://schemas.openxmlformats.org/officeDocument/2006/relationships/image" Target="../media/image10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2.png"/><Relationship Id="rId13" Type="http://schemas.openxmlformats.org/officeDocument/2006/relationships/image" Target="../media/image954.png"/><Relationship Id="rId18" Type="http://schemas.openxmlformats.org/officeDocument/2006/relationships/image" Target="../media/image959.jpg"/><Relationship Id="rId3" Type="http://schemas.openxmlformats.org/officeDocument/2006/relationships/image" Target="../media/image944.jpg"/><Relationship Id="rId21" Type="http://schemas.openxmlformats.org/officeDocument/2006/relationships/image" Target="../media/image1075.png"/><Relationship Id="rId7" Type="http://schemas.openxmlformats.org/officeDocument/2006/relationships/image" Target="../media/image1071.png"/><Relationship Id="rId12" Type="http://schemas.openxmlformats.org/officeDocument/2006/relationships/image" Target="../media/image953.png"/><Relationship Id="rId17" Type="http://schemas.openxmlformats.org/officeDocument/2006/relationships/image" Target="../media/image958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015.png"/><Relationship Id="rId20" Type="http://schemas.openxmlformats.org/officeDocument/2006/relationships/image" Target="../media/image9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1" Type="http://schemas.openxmlformats.org/officeDocument/2006/relationships/image" Target="../media/image952.png"/><Relationship Id="rId5" Type="http://schemas.openxmlformats.org/officeDocument/2006/relationships/image" Target="../media/image1069.png"/><Relationship Id="rId15" Type="http://schemas.openxmlformats.org/officeDocument/2006/relationships/image" Target="../media/image956.png"/><Relationship Id="rId10" Type="http://schemas.openxmlformats.org/officeDocument/2006/relationships/image" Target="../media/image1074.png"/><Relationship Id="rId19" Type="http://schemas.openxmlformats.org/officeDocument/2006/relationships/image" Target="../media/image960.jpg"/><Relationship Id="rId4" Type="http://schemas.openxmlformats.org/officeDocument/2006/relationships/image" Target="../media/image1068.png"/><Relationship Id="rId9" Type="http://schemas.openxmlformats.org/officeDocument/2006/relationships/image" Target="../media/image1073.png"/><Relationship Id="rId14" Type="http://schemas.openxmlformats.org/officeDocument/2006/relationships/image" Target="../media/image1014.png"/><Relationship Id="rId22" Type="http://schemas.openxmlformats.org/officeDocument/2006/relationships/image" Target="../media/image107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954.png"/><Relationship Id="rId18" Type="http://schemas.openxmlformats.org/officeDocument/2006/relationships/image" Target="../media/image959.jpg"/><Relationship Id="rId3" Type="http://schemas.openxmlformats.org/officeDocument/2006/relationships/image" Target="../media/image944.jpg"/><Relationship Id="rId21" Type="http://schemas.openxmlformats.org/officeDocument/2006/relationships/image" Target="../media/image1075.png"/><Relationship Id="rId7" Type="http://schemas.openxmlformats.org/officeDocument/2006/relationships/image" Target="../media/image1080.png"/><Relationship Id="rId12" Type="http://schemas.openxmlformats.org/officeDocument/2006/relationships/image" Target="../media/image953.png"/><Relationship Id="rId17" Type="http://schemas.openxmlformats.org/officeDocument/2006/relationships/image" Target="../media/image958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015.png"/><Relationship Id="rId20" Type="http://schemas.openxmlformats.org/officeDocument/2006/relationships/image" Target="../media/image9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9.png"/><Relationship Id="rId11" Type="http://schemas.openxmlformats.org/officeDocument/2006/relationships/image" Target="../media/image952.png"/><Relationship Id="rId5" Type="http://schemas.openxmlformats.org/officeDocument/2006/relationships/image" Target="../media/image1078.png"/><Relationship Id="rId15" Type="http://schemas.openxmlformats.org/officeDocument/2006/relationships/image" Target="../media/image956.png"/><Relationship Id="rId10" Type="http://schemas.openxmlformats.org/officeDocument/2006/relationships/image" Target="../media/image1074.png"/><Relationship Id="rId19" Type="http://schemas.openxmlformats.org/officeDocument/2006/relationships/image" Target="../media/image960.jpg"/><Relationship Id="rId4" Type="http://schemas.openxmlformats.org/officeDocument/2006/relationships/image" Target="../media/image1077.png"/><Relationship Id="rId9" Type="http://schemas.openxmlformats.org/officeDocument/2006/relationships/image" Target="../media/image1081.png"/><Relationship Id="rId14" Type="http://schemas.openxmlformats.org/officeDocument/2006/relationships/image" Target="../media/image1014.png"/><Relationship Id="rId22" Type="http://schemas.openxmlformats.org/officeDocument/2006/relationships/image" Target="../media/image10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954.png"/><Relationship Id="rId18" Type="http://schemas.openxmlformats.org/officeDocument/2006/relationships/image" Target="../media/image959.jpg"/><Relationship Id="rId3" Type="http://schemas.openxmlformats.org/officeDocument/2006/relationships/image" Target="../media/image944.jpg"/><Relationship Id="rId7" Type="http://schemas.openxmlformats.org/officeDocument/2006/relationships/image" Target="../media/image1064.png"/><Relationship Id="rId12" Type="http://schemas.openxmlformats.org/officeDocument/2006/relationships/image" Target="../media/image953.png"/><Relationship Id="rId17" Type="http://schemas.openxmlformats.org/officeDocument/2006/relationships/image" Target="../media/image958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015.png"/><Relationship Id="rId20" Type="http://schemas.openxmlformats.org/officeDocument/2006/relationships/image" Target="../media/image9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4.png"/><Relationship Id="rId11" Type="http://schemas.openxmlformats.org/officeDocument/2006/relationships/image" Target="../media/image952.png"/><Relationship Id="rId5" Type="http://schemas.openxmlformats.org/officeDocument/2006/relationships/image" Target="../media/image1083.png"/><Relationship Id="rId15" Type="http://schemas.openxmlformats.org/officeDocument/2006/relationships/image" Target="../media/image956.png"/><Relationship Id="rId10" Type="http://schemas.openxmlformats.org/officeDocument/2006/relationships/image" Target="../media/image1086.png"/><Relationship Id="rId19" Type="http://schemas.openxmlformats.org/officeDocument/2006/relationships/image" Target="../media/image960.jpg"/><Relationship Id="rId4" Type="http://schemas.openxmlformats.org/officeDocument/2006/relationships/image" Target="../media/image1082.png"/><Relationship Id="rId9" Type="http://schemas.openxmlformats.org/officeDocument/2006/relationships/image" Target="../media/image1085.png"/><Relationship Id="rId14" Type="http://schemas.openxmlformats.org/officeDocument/2006/relationships/image" Target="../media/image10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13" Type="http://schemas.openxmlformats.org/officeDocument/2006/relationships/image" Target="../media/image953.png"/><Relationship Id="rId18" Type="http://schemas.openxmlformats.org/officeDocument/2006/relationships/image" Target="../media/image958.png"/><Relationship Id="rId3" Type="http://schemas.openxmlformats.org/officeDocument/2006/relationships/image" Target="../media/image944.jpg"/><Relationship Id="rId21" Type="http://schemas.openxmlformats.org/officeDocument/2006/relationships/image" Target="../media/image961.jpg"/><Relationship Id="rId7" Type="http://schemas.openxmlformats.org/officeDocument/2006/relationships/image" Target="../media/image1090.png"/><Relationship Id="rId12" Type="http://schemas.openxmlformats.org/officeDocument/2006/relationships/image" Target="../media/image952.png"/><Relationship Id="rId17" Type="http://schemas.openxmlformats.org/officeDocument/2006/relationships/image" Target="../media/image1015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956.png"/><Relationship Id="rId20" Type="http://schemas.openxmlformats.org/officeDocument/2006/relationships/image" Target="../media/image9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2.png"/><Relationship Id="rId5" Type="http://schemas.openxmlformats.org/officeDocument/2006/relationships/image" Target="../media/image1088.png"/><Relationship Id="rId15" Type="http://schemas.openxmlformats.org/officeDocument/2006/relationships/image" Target="../media/image1014.png"/><Relationship Id="rId23" Type="http://schemas.openxmlformats.org/officeDocument/2006/relationships/image" Target="../media/image1094.png"/><Relationship Id="rId10" Type="http://schemas.openxmlformats.org/officeDocument/2006/relationships/image" Target="../media/image1091.png"/><Relationship Id="rId19" Type="http://schemas.openxmlformats.org/officeDocument/2006/relationships/image" Target="../media/image959.jpg"/><Relationship Id="rId4" Type="http://schemas.openxmlformats.org/officeDocument/2006/relationships/image" Target="../media/image1087.jpg"/><Relationship Id="rId9" Type="http://schemas.openxmlformats.org/officeDocument/2006/relationships/image" Target="../media/image1011.png"/><Relationship Id="rId14" Type="http://schemas.openxmlformats.org/officeDocument/2006/relationships/image" Target="../media/image954.png"/><Relationship Id="rId22" Type="http://schemas.openxmlformats.org/officeDocument/2006/relationships/image" Target="../media/image10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6.png"/><Relationship Id="rId5" Type="http://schemas.openxmlformats.org/officeDocument/2006/relationships/image" Target="../media/image1095.png"/><Relationship Id="rId4" Type="http://schemas.openxmlformats.org/officeDocument/2006/relationships/image" Target="../media/image701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2.png"/><Relationship Id="rId13" Type="http://schemas.openxmlformats.org/officeDocument/2006/relationships/image" Target="../media/image1107.png"/><Relationship Id="rId3" Type="http://schemas.openxmlformats.org/officeDocument/2006/relationships/image" Target="../media/image1097.png"/><Relationship Id="rId7" Type="http://schemas.openxmlformats.org/officeDocument/2006/relationships/image" Target="../media/image1101.png"/><Relationship Id="rId12" Type="http://schemas.openxmlformats.org/officeDocument/2006/relationships/image" Target="../media/image11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0.png"/><Relationship Id="rId11" Type="http://schemas.openxmlformats.org/officeDocument/2006/relationships/image" Target="../media/image1105.png"/><Relationship Id="rId5" Type="http://schemas.openxmlformats.org/officeDocument/2006/relationships/image" Target="../media/image1099.png"/><Relationship Id="rId10" Type="http://schemas.openxmlformats.org/officeDocument/2006/relationships/image" Target="../media/image1104.png"/><Relationship Id="rId4" Type="http://schemas.openxmlformats.org/officeDocument/2006/relationships/image" Target="../media/image1098.png"/><Relationship Id="rId9" Type="http://schemas.openxmlformats.org/officeDocument/2006/relationships/image" Target="../media/image1103.png"/><Relationship Id="rId14" Type="http://schemas.openxmlformats.org/officeDocument/2006/relationships/image" Target="../media/image110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38.png"/><Relationship Id="rId3" Type="http://schemas.openxmlformats.org/officeDocument/2006/relationships/image" Target="../media/image29.png"/><Relationship Id="rId21" Type="http://schemas.openxmlformats.org/officeDocument/2006/relationships/image" Target="../media/image41.jp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24.png"/><Relationship Id="rId10" Type="http://schemas.openxmlformats.org/officeDocument/2006/relationships/image" Target="../media/image35.png"/><Relationship Id="rId19" Type="http://schemas.openxmlformats.org/officeDocument/2006/relationships/image" Target="../media/image39.jp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4.png"/><Relationship Id="rId13" Type="http://schemas.openxmlformats.org/officeDocument/2006/relationships/image" Target="../media/image1116.png"/><Relationship Id="rId18" Type="http://schemas.openxmlformats.org/officeDocument/2006/relationships/image" Target="../media/image1118.png"/><Relationship Id="rId3" Type="http://schemas.openxmlformats.org/officeDocument/2006/relationships/image" Target="../media/image1109.jpg"/><Relationship Id="rId21" Type="http://schemas.openxmlformats.org/officeDocument/2006/relationships/image" Target="../media/image1121.png"/><Relationship Id="rId7" Type="http://schemas.openxmlformats.org/officeDocument/2006/relationships/image" Target="../media/image1113.png"/><Relationship Id="rId12" Type="http://schemas.openxmlformats.org/officeDocument/2006/relationships/image" Target="../media/image1115.png"/><Relationship Id="rId17" Type="http://schemas.openxmlformats.org/officeDocument/2006/relationships/image" Target="../media/image1108.jp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117.png"/><Relationship Id="rId20" Type="http://schemas.openxmlformats.org/officeDocument/2006/relationships/image" Target="../media/image1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2.png"/><Relationship Id="rId11" Type="http://schemas.openxmlformats.org/officeDocument/2006/relationships/image" Target="../media/image1102.png"/><Relationship Id="rId5" Type="http://schemas.openxmlformats.org/officeDocument/2006/relationships/image" Target="../media/image1111.jpg"/><Relationship Id="rId15" Type="http://schemas.openxmlformats.org/officeDocument/2006/relationships/image" Target="../media/image1106.png"/><Relationship Id="rId10" Type="http://schemas.openxmlformats.org/officeDocument/2006/relationships/image" Target="../media/image1101.png"/><Relationship Id="rId19" Type="http://schemas.openxmlformats.org/officeDocument/2006/relationships/image" Target="../media/image1119.png"/><Relationship Id="rId4" Type="http://schemas.openxmlformats.org/officeDocument/2006/relationships/image" Target="../media/image1110.jpg"/><Relationship Id="rId9" Type="http://schemas.openxmlformats.org/officeDocument/2006/relationships/image" Target="../media/image1100.png"/><Relationship Id="rId14" Type="http://schemas.openxmlformats.org/officeDocument/2006/relationships/image" Target="../media/image1105.png"/><Relationship Id="rId22" Type="http://schemas.openxmlformats.org/officeDocument/2006/relationships/image" Target="../media/image11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8.png"/><Relationship Id="rId13" Type="http://schemas.openxmlformats.org/officeDocument/2006/relationships/image" Target="../media/image1133.png"/><Relationship Id="rId18" Type="http://schemas.openxmlformats.org/officeDocument/2006/relationships/image" Target="../media/image1101.png"/><Relationship Id="rId26" Type="http://schemas.openxmlformats.org/officeDocument/2006/relationships/image" Target="../media/image1139.png"/><Relationship Id="rId3" Type="http://schemas.openxmlformats.org/officeDocument/2006/relationships/image" Target="../media/image1123.png"/><Relationship Id="rId21" Type="http://schemas.openxmlformats.org/officeDocument/2006/relationships/image" Target="../media/image1116.png"/><Relationship Id="rId34" Type="http://schemas.openxmlformats.org/officeDocument/2006/relationships/image" Target="../media/image1147.png"/><Relationship Id="rId7" Type="http://schemas.openxmlformats.org/officeDocument/2006/relationships/image" Target="../media/image1127.png"/><Relationship Id="rId12" Type="http://schemas.openxmlformats.org/officeDocument/2006/relationships/image" Target="../media/image1132.png"/><Relationship Id="rId17" Type="http://schemas.openxmlformats.org/officeDocument/2006/relationships/image" Target="../media/image1100.png"/><Relationship Id="rId25" Type="http://schemas.openxmlformats.org/officeDocument/2006/relationships/image" Target="../media/image1108.jpg"/><Relationship Id="rId33" Type="http://schemas.openxmlformats.org/officeDocument/2006/relationships/image" Target="../media/image114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135.png"/><Relationship Id="rId20" Type="http://schemas.openxmlformats.org/officeDocument/2006/relationships/image" Target="../media/image1136.png"/><Relationship Id="rId29" Type="http://schemas.openxmlformats.org/officeDocument/2006/relationships/image" Target="../media/image11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6.png"/><Relationship Id="rId11" Type="http://schemas.openxmlformats.org/officeDocument/2006/relationships/image" Target="../media/image1131.png"/><Relationship Id="rId24" Type="http://schemas.openxmlformats.org/officeDocument/2006/relationships/image" Target="../media/image1138.png"/><Relationship Id="rId32" Type="http://schemas.openxmlformats.org/officeDocument/2006/relationships/image" Target="../media/image1145.png"/><Relationship Id="rId37" Type="http://schemas.openxmlformats.org/officeDocument/2006/relationships/image" Target="../media/image1150.png"/><Relationship Id="rId5" Type="http://schemas.openxmlformats.org/officeDocument/2006/relationships/image" Target="../media/image1125.png"/><Relationship Id="rId15" Type="http://schemas.openxmlformats.org/officeDocument/2006/relationships/image" Target="../media/image1113.png"/><Relationship Id="rId23" Type="http://schemas.openxmlformats.org/officeDocument/2006/relationships/image" Target="../media/image1106.png"/><Relationship Id="rId28" Type="http://schemas.openxmlformats.org/officeDocument/2006/relationships/image" Target="../media/image1141.png"/><Relationship Id="rId36" Type="http://schemas.openxmlformats.org/officeDocument/2006/relationships/image" Target="../media/image1149.png"/><Relationship Id="rId10" Type="http://schemas.openxmlformats.org/officeDocument/2006/relationships/image" Target="../media/image1130.png"/><Relationship Id="rId19" Type="http://schemas.openxmlformats.org/officeDocument/2006/relationships/image" Target="../media/image1102.png"/><Relationship Id="rId31" Type="http://schemas.openxmlformats.org/officeDocument/2006/relationships/image" Target="../media/image1144.png"/><Relationship Id="rId4" Type="http://schemas.openxmlformats.org/officeDocument/2006/relationships/image" Target="../media/image1124.png"/><Relationship Id="rId9" Type="http://schemas.openxmlformats.org/officeDocument/2006/relationships/image" Target="../media/image1129.png"/><Relationship Id="rId14" Type="http://schemas.openxmlformats.org/officeDocument/2006/relationships/image" Target="../media/image1134.png"/><Relationship Id="rId22" Type="http://schemas.openxmlformats.org/officeDocument/2006/relationships/image" Target="../media/image1137.png"/><Relationship Id="rId27" Type="http://schemas.openxmlformats.org/officeDocument/2006/relationships/image" Target="../media/image1140.png"/><Relationship Id="rId30" Type="http://schemas.openxmlformats.org/officeDocument/2006/relationships/image" Target="../media/image1143.png"/><Relationship Id="rId35" Type="http://schemas.openxmlformats.org/officeDocument/2006/relationships/image" Target="../media/image11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2.png"/><Relationship Id="rId13" Type="http://schemas.openxmlformats.org/officeDocument/2006/relationships/image" Target="../media/image1155.png"/><Relationship Id="rId18" Type="http://schemas.openxmlformats.org/officeDocument/2006/relationships/image" Target="../media/image1160.png"/><Relationship Id="rId26" Type="http://schemas.openxmlformats.org/officeDocument/2006/relationships/image" Target="../media/image1168.png"/><Relationship Id="rId3" Type="http://schemas.openxmlformats.org/officeDocument/2006/relationships/image" Target="../media/image1134.png"/><Relationship Id="rId21" Type="http://schemas.openxmlformats.org/officeDocument/2006/relationships/image" Target="../media/image1163.png"/><Relationship Id="rId7" Type="http://schemas.openxmlformats.org/officeDocument/2006/relationships/image" Target="../media/image1152.png"/><Relationship Id="rId12" Type="http://schemas.openxmlformats.org/officeDocument/2006/relationships/image" Target="../media/image1106.png"/><Relationship Id="rId17" Type="http://schemas.openxmlformats.org/officeDocument/2006/relationships/image" Target="../media/image1159.png"/><Relationship Id="rId25" Type="http://schemas.openxmlformats.org/officeDocument/2006/relationships/image" Target="../media/image1167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158.png"/><Relationship Id="rId20" Type="http://schemas.openxmlformats.org/officeDocument/2006/relationships/image" Target="../media/image1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0.png"/><Relationship Id="rId11" Type="http://schemas.openxmlformats.org/officeDocument/2006/relationships/image" Target="../media/image1137.png"/><Relationship Id="rId24" Type="http://schemas.openxmlformats.org/officeDocument/2006/relationships/image" Target="../media/image1166.png"/><Relationship Id="rId5" Type="http://schemas.openxmlformats.org/officeDocument/2006/relationships/image" Target="../media/image1151.png"/><Relationship Id="rId15" Type="http://schemas.openxmlformats.org/officeDocument/2006/relationships/image" Target="../media/image1157.png"/><Relationship Id="rId23" Type="http://schemas.openxmlformats.org/officeDocument/2006/relationships/image" Target="../media/image1165.png"/><Relationship Id="rId10" Type="http://schemas.openxmlformats.org/officeDocument/2006/relationships/image" Target="../media/image1154.png"/><Relationship Id="rId19" Type="http://schemas.openxmlformats.org/officeDocument/2006/relationships/image" Target="../media/image1161.png"/><Relationship Id="rId4" Type="http://schemas.openxmlformats.org/officeDocument/2006/relationships/image" Target="../media/image1113.png"/><Relationship Id="rId9" Type="http://schemas.openxmlformats.org/officeDocument/2006/relationships/image" Target="../media/image1153.png"/><Relationship Id="rId14" Type="http://schemas.openxmlformats.org/officeDocument/2006/relationships/image" Target="../media/image1156.jpg"/><Relationship Id="rId22" Type="http://schemas.openxmlformats.org/officeDocument/2006/relationships/image" Target="../media/image116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76.png"/><Relationship Id="rId18" Type="http://schemas.openxmlformats.org/officeDocument/2006/relationships/image" Target="../media/image1152.png"/><Relationship Id="rId26" Type="http://schemas.openxmlformats.org/officeDocument/2006/relationships/image" Target="../media/image1182.png"/><Relationship Id="rId3" Type="http://schemas.openxmlformats.org/officeDocument/2006/relationships/image" Target="../media/image1.png"/><Relationship Id="rId21" Type="http://schemas.openxmlformats.org/officeDocument/2006/relationships/image" Target="../media/image1180.png"/><Relationship Id="rId34" Type="http://schemas.openxmlformats.org/officeDocument/2006/relationships/image" Target="../media/image1189.png"/><Relationship Id="rId7" Type="http://schemas.openxmlformats.org/officeDocument/2006/relationships/image" Target="../media/image1171.png"/><Relationship Id="rId12" Type="http://schemas.openxmlformats.org/officeDocument/2006/relationships/image" Target="../media/image1175.png"/><Relationship Id="rId17" Type="http://schemas.openxmlformats.org/officeDocument/2006/relationships/image" Target="../media/image1100.png"/><Relationship Id="rId25" Type="http://schemas.openxmlformats.org/officeDocument/2006/relationships/image" Target="../media/image1156.jpg"/><Relationship Id="rId33" Type="http://schemas.openxmlformats.org/officeDocument/2006/relationships/image" Target="../media/image1188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178.png"/><Relationship Id="rId20" Type="http://schemas.openxmlformats.org/officeDocument/2006/relationships/image" Target="../media/image1179.png"/><Relationship Id="rId29" Type="http://schemas.openxmlformats.org/officeDocument/2006/relationships/image" Target="../media/image1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74.png"/><Relationship Id="rId24" Type="http://schemas.openxmlformats.org/officeDocument/2006/relationships/image" Target="../media/image1181.png"/><Relationship Id="rId32" Type="http://schemas.openxmlformats.org/officeDocument/2006/relationships/image" Target="../media/image1187.png"/><Relationship Id="rId37" Type="http://schemas.openxmlformats.org/officeDocument/2006/relationships/image" Target="../media/image1190.png"/><Relationship Id="rId5" Type="http://schemas.openxmlformats.org/officeDocument/2006/relationships/image" Target="../media/image1170.png"/><Relationship Id="rId15" Type="http://schemas.openxmlformats.org/officeDocument/2006/relationships/image" Target="../media/image1177.png"/><Relationship Id="rId23" Type="http://schemas.openxmlformats.org/officeDocument/2006/relationships/image" Target="../media/image1106.png"/><Relationship Id="rId28" Type="http://schemas.openxmlformats.org/officeDocument/2006/relationships/image" Target="../media/image1184.png"/><Relationship Id="rId36" Type="http://schemas.openxmlformats.org/officeDocument/2006/relationships/image" Target="../media/image1167.png"/><Relationship Id="rId10" Type="http://schemas.openxmlformats.org/officeDocument/2006/relationships/image" Target="../media/image1173.png"/><Relationship Id="rId19" Type="http://schemas.openxmlformats.org/officeDocument/2006/relationships/image" Target="../media/image1102.png"/><Relationship Id="rId31" Type="http://schemas.openxmlformats.org/officeDocument/2006/relationships/image" Target="../media/image1186.png"/><Relationship Id="rId4" Type="http://schemas.openxmlformats.org/officeDocument/2006/relationships/image" Target="../media/image1169.png"/><Relationship Id="rId9" Type="http://schemas.openxmlformats.org/officeDocument/2006/relationships/image" Target="../media/image1172.png"/><Relationship Id="rId14" Type="http://schemas.openxmlformats.org/officeDocument/2006/relationships/image" Target="../media/image1134.png"/><Relationship Id="rId22" Type="http://schemas.openxmlformats.org/officeDocument/2006/relationships/image" Target="../media/image1137.png"/><Relationship Id="rId27" Type="http://schemas.openxmlformats.org/officeDocument/2006/relationships/image" Target="../media/image1183.png"/><Relationship Id="rId30" Type="http://schemas.openxmlformats.org/officeDocument/2006/relationships/image" Target="../media/image1161.png"/><Relationship Id="rId35" Type="http://schemas.openxmlformats.org/officeDocument/2006/relationships/image" Target="../media/image11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7.png"/><Relationship Id="rId3" Type="http://schemas.openxmlformats.org/officeDocument/2006/relationships/image" Target="../media/image1192.png"/><Relationship Id="rId7" Type="http://schemas.openxmlformats.org/officeDocument/2006/relationships/image" Target="../media/image1196.png"/><Relationship Id="rId12" Type="http://schemas.openxmlformats.org/officeDocument/2006/relationships/image" Target="../media/image12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5.png"/><Relationship Id="rId11" Type="http://schemas.openxmlformats.org/officeDocument/2006/relationships/image" Target="../media/image1200.png"/><Relationship Id="rId5" Type="http://schemas.openxmlformats.org/officeDocument/2006/relationships/image" Target="../media/image1194.png"/><Relationship Id="rId10" Type="http://schemas.openxmlformats.org/officeDocument/2006/relationships/image" Target="../media/image1199.jpg"/><Relationship Id="rId4" Type="http://schemas.openxmlformats.org/officeDocument/2006/relationships/image" Target="../media/image1193.png"/><Relationship Id="rId9" Type="http://schemas.openxmlformats.org/officeDocument/2006/relationships/image" Target="../media/image119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7.png"/><Relationship Id="rId13" Type="http://schemas.openxmlformats.org/officeDocument/2006/relationships/image" Target="../media/image1205.png"/><Relationship Id="rId18" Type="http://schemas.openxmlformats.org/officeDocument/2006/relationships/image" Target="../media/image1210.png"/><Relationship Id="rId3" Type="http://schemas.openxmlformats.org/officeDocument/2006/relationships/image" Target="../media/image1192.png"/><Relationship Id="rId21" Type="http://schemas.openxmlformats.org/officeDocument/2006/relationships/image" Target="../media/image1213.png"/><Relationship Id="rId7" Type="http://schemas.openxmlformats.org/officeDocument/2006/relationships/image" Target="../media/image1202.png"/><Relationship Id="rId12" Type="http://schemas.openxmlformats.org/officeDocument/2006/relationships/image" Target="../media/image1204.png"/><Relationship Id="rId17" Type="http://schemas.openxmlformats.org/officeDocument/2006/relationships/image" Target="../media/image1209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1208.png"/><Relationship Id="rId20" Type="http://schemas.openxmlformats.org/officeDocument/2006/relationships/image" Target="../media/image12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5.png"/><Relationship Id="rId11" Type="http://schemas.openxmlformats.org/officeDocument/2006/relationships/image" Target="../media/image1203.png"/><Relationship Id="rId5" Type="http://schemas.openxmlformats.org/officeDocument/2006/relationships/image" Target="../media/image1194.png"/><Relationship Id="rId15" Type="http://schemas.openxmlformats.org/officeDocument/2006/relationships/image" Target="../media/image1207.png"/><Relationship Id="rId10" Type="http://schemas.openxmlformats.org/officeDocument/2006/relationships/image" Target="../media/image1199.jpg"/><Relationship Id="rId19" Type="http://schemas.openxmlformats.org/officeDocument/2006/relationships/image" Target="../media/image1211.png"/><Relationship Id="rId4" Type="http://schemas.openxmlformats.org/officeDocument/2006/relationships/image" Target="../media/image1193.png"/><Relationship Id="rId9" Type="http://schemas.openxmlformats.org/officeDocument/2006/relationships/image" Target="../media/image1198.png"/><Relationship Id="rId14" Type="http://schemas.openxmlformats.org/officeDocument/2006/relationships/image" Target="../media/image1206.png"/><Relationship Id="rId22" Type="http://schemas.openxmlformats.org/officeDocument/2006/relationships/image" Target="../media/image121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9.png"/><Relationship Id="rId13" Type="http://schemas.openxmlformats.org/officeDocument/2006/relationships/image" Target="../media/image1224.png"/><Relationship Id="rId3" Type="http://schemas.openxmlformats.org/officeDocument/2006/relationships/image" Target="../media/image1215.png"/><Relationship Id="rId7" Type="http://schemas.openxmlformats.org/officeDocument/2006/relationships/image" Target="../media/image1218.png"/><Relationship Id="rId12" Type="http://schemas.openxmlformats.org/officeDocument/2006/relationships/image" Target="../media/image12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7.png"/><Relationship Id="rId11" Type="http://schemas.openxmlformats.org/officeDocument/2006/relationships/image" Target="../media/image1222.png"/><Relationship Id="rId5" Type="http://schemas.openxmlformats.org/officeDocument/2006/relationships/image" Target="../media/image1216.png"/><Relationship Id="rId10" Type="http://schemas.openxmlformats.org/officeDocument/2006/relationships/image" Target="../media/image1221.png"/><Relationship Id="rId4" Type="http://schemas.openxmlformats.org/officeDocument/2006/relationships/image" Target="../media/image701.jpg"/><Relationship Id="rId9" Type="http://schemas.openxmlformats.org/officeDocument/2006/relationships/image" Target="../media/image12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jpg"/><Relationship Id="rId13" Type="http://schemas.openxmlformats.org/officeDocument/2006/relationships/image" Target="../media/image1234.png"/><Relationship Id="rId3" Type="http://schemas.openxmlformats.org/officeDocument/2006/relationships/image" Target="../media/image1225.png"/><Relationship Id="rId7" Type="http://schemas.openxmlformats.org/officeDocument/2006/relationships/image" Target="../media/image1229.png"/><Relationship Id="rId12" Type="http://schemas.openxmlformats.org/officeDocument/2006/relationships/image" Target="../media/image1233.png"/><Relationship Id="rId17" Type="http://schemas.openxmlformats.org/officeDocument/2006/relationships/image" Target="../media/image1238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12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8.jpg"/><Relationship Id="rId11" Type="http://schemas.openxmlformats.org/officeDocument/2006/relationships/image" Target="../media/image1232.png"/><Relationship Id="rId5" Type="http://schemas.openxmlformats.org/officeDocument/2006/relationships/image" Target="../media/image1227.png"/><Relationship Id="rId15" Type="http://schemas.openxmlformats.org/officeDocument/2006/relationships/image" Target="../media/image1236.png"/><Relationship Id="rId10" Type="http://schemas.openxmlformats.org/officeDocument/2006/relationships/image" Target="../media/image1231.png"/><Relationship Id="rId4" Type="http://schemas.openxmlformats.org/officeDocument/2006/relationships/image" Target="../media/image1226.png"/><Relationship Id="rId9" Type="http://schemas.openxmlformats.org/officeDocument/2006/relationships/image" Target="../media/image1230.png"/><Relationship Id="rId14" Type="http://schemas.openxmlformats.org/officeDocument/2006/relationships/image" Target="../media/image123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9" Type="http://schemas.openxmlformats.org/officeDocument/2006/relationships/image" Target="../media/image78.png"/><Relationship Id="rId21" Type="http://schemas.openxmlformats.org/officeDocument/2006/relationships/image" Target="../media/image60.png"/><Relationship Id="rId34" Type="http://schemas.openxmlformats.org/officeDocument/2006/relationships/image" Target="../media/image73.png"/><Relationship Id="rId42" Type="http://schemas.openxmlformats.org/officeDocument/2006/relationships/image" Target="../media/image81.png"/><Relationship Id="rId47" Type="http://schemas.openxmlformats.org/officeDocument/2006/relationships/image" Target="../media/image86.png"/><Relationship Id="rId50" Type="http://schemas.openxmlformats.org/officeDocument/2006/relationships/image" Target="../media/image89.jpg"/><Relationship Id="rId55" Type="http://schemas.openxmlformats.org/officeDocument/2006/relationships/image" Target="../media/image94.jpg"/><Relationship Id="rId6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41" Type="http://schemas.openxmlformats.org/officeDocument/2006/relationships/image" Target="../media/image80.png"/><Relationship Id="rId54" Type="http://schemas.openxmlformats.org/officeDocument/2006/relationships/image" Target="../media/image93.png"/><Relationship Id="rId6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76.jp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3" Type="http://schemas.openxmlformats.org/officeDocument/2006/relationships/image" Target="../media/image92.png"/><Relationship Id="rId58" Type="http://schemas.openxmlformats.org/officeDocument/2006/relationships/image" Target="../media/image97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49" Type="http://schemas.openxmlformats.org/officeDocument/2006/relationships/image" Target="../media/image88.png"/><Relationship Id="rId57" Type="http://schemas.openxmlformats.org/officeDocument/2006/relationships/image" Target="../media/image96.png"/><Relationship Id="rId61" Type="http://schemas.openxmlformats.org/officeDocument/2006/relationships/image" Target="../media/image100.png"/><Relationship Id="rId10" Type="http://schemas.openxmlformats.org/officeDocument/2006/relationships/image" Target="../media/image49.jp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4" Type="http://schemas.openxmlformats.org/officeDocument/2006/relationships/image" Target="../media/image83.png"/><Relationship Id="rId52" Type="http://schemas.openxmlformats.org/officeDocument/2006/relationships/image" Target="../media/image91.jpg"/><Relationship Id="rId60" Type="http://schemas.openxmlformats.org/officeDocument/2006/relationships/image" Target="../media/image99.jpg"/><Relationship Id="rId65" Type="http://schemas.openxmlformats.org/officeDocument/2006/relationships/image" Target="../media/image17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jpg"/><Relationship Id="rId30" Type="http://schemas.openxmlformats.org/officeDocument/2006/relationships/image" Target="../media/image69.jpg"/><Relationship Id="rId35" Type="http://schemas.openxmlformats.org/officeDocument/2006/relationships/image" Target="../media/image74.jpg"/><Relationship Id="rId43" Type="http://schemas.openxmlformats.org/officeDocument/2006/relationships/image" Target="../media/image82.png"/><Relationship Id="rId48" Type="http://schemas.openxmlformats.org/officeDocument/2006/relationships/image" Target="../media/image87.jpg"/><Relationship Id="rId56" Type="http://schemas.openxmlformats.org/officeDocument/2006/relationships/image" Target="../media/image95.png"/><Relationship Id="rId64" Type="http://schemas.openxmlformats.org/officeDocument/2006/relationships/image" Target="../media/image16.png"/><Relationship Id="rId8" Type="http://schemas.openxmlformats.org/officeDocument/2006/relationships/image" Target="../media/image47.png"/><Relationship Id="rId51" Type="http://schemas.openxmlformats.org/officeDocument/2006/relationships/image" Target="../media/image90.png"/><Relationship Id="rId3" Type="http://schemas.openxmlformats.org/officeDocument/2006/relationships/image" Target="../media/image42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jpg"/><Relationship Id="rId33" Type="http://schemas.openxmlformats.org/officeDocument/2006/relationships/image" Target="../media/image72.jpg"/><Relationship Id="rId38" Type="http://schemas.openxmlformats.org/officeDocument/2006/relationships/image" Target="../media/image77.png"/><Relationship Id="rId46" Type="http://schemas.openxmlformats.org/officeDocument/2006/relationships/image" Target="../media/image85.png"/><Relationship Id="rId59" Type="http://schemas.openxmlformats.org/officeDocument/2006/relationships/image" Target="../media/image9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jpg"/><Relationship Id="rId13" Type="http://schemas.openxmlformats.org/officeDocument/2006/relationships/image" Target="../media/image1247.png"/><Relationship Id="rId18" Type="http://schemas.openxmlformats.org/officeDocument/2006/relationships/image" Target="../media/image1252.png"/><Relationship Id="rId3" Type="http://schemas.openxmlformats.org/officeDocument/2006/relationships/image" Target="../media/image1239.png"/><Relationship Id="rId7" Type="http://schemas.openxmlformats.org/officeDocument/2006/relationships/image" Target="../media/image1242.png"/><Relationship Id="rId12" Type="http://schemas.openxmlformats.org/officeDocument/2006/relationships/image" Target="../media/image1246.png"/><Relationship Id="rId17" Type="http://schemas.openxmlformats.org/officeDocument/2006/relationships/image" Target="../media/image1251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1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9.jpg"/><Relationship Id="rId11" Type="http://schemas.openxmlformats.org/officeDocument/2006/relationships/image" Target="../media/image1245.png"/><Relationship Id="rId5" Type="http://schemas.openxmlformats.org/officeDocument/2006/relationships/image" Target="../media/image1241.png"/><Relationship Id="rId15" Type="http://schemas.openxmlformats.org/officeDocument/2006/relationships/image" Target="../media/image1249.png"/><Relationship Id="rId10" Type="http://schemas.openxmlformats.org/officeDocument/2006/relationships/image" Target="../media/image1244.png"/><Relationship Id="rId4" Type="http://schemas.openxmlformats.org/officeDocument/2006/relationships/image" Target="../media/image1240.png"/><Relationship Id="rId9" Type="http://schemas.openxmlformats.org/officeDocument/2006/relationships/image" Target="../media/image1243.png"/><Relationship Id="rId14" Type="http://schemas.openxmlformats.org/officeDocument/2006/relationships/image" Target="../media/image12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jpg"/><Relationship Id="rId13" Type="http://schemas.openxmlformats.org/officeDocument/2006/relationships/image" Target="../media/image1257.png"/><Relationship Id="rId18" Type="http://schemas.openxmlformats.org/officeDocument/2006/relationships/image" Target="../media/image1261.png"/><Relationship Id="rId3" Type="http://schemas.openxmlformats.org/officeDocument/2006/relationships/image" Target="../media/image1253.png"/><Relationship Id="rId7" Type="http://schemas.openxmlformats.org/officeDocument/2006/relationships/image" Target="../media/image1229.png"/><Relationship Id="rId12" Type="http://schemas.openxmlformats.org/officeDocument/2006/relationships/image" Target="../media/image1233.png"/><Relationship Id="rId17" Type="http://schemas.openxmlformats.org/officeDocument/2006/relationships/image" Target="../media/image1260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8.jpg"/><Relationship Id="rId11" Type="http://schemas.openxmlformats.org/officeDocument/2006/relationships/image" Target="../media/image1256.png"/><Relationship Id="rId5" Type="http://schemas.openxmlformats.org/officeDocument/2006/relationships/image" Target="../media/image1255.png"/><Relationship Id="rId15" Type="http://schemas.openxmlformats.org/officeDocument/2006/relationships/image" Target="../media/image1259.png"/><Relationship Id="rId10" Type="http://schemas.openxmlformats.org/officeDocument/2006/relationships/image" Target="../media/image1231.png"/><Relationship Id="rId19" Type="http://schemas.openxmlformats.org/officeDocument/2006/relationships/image" Target="../media/image1262.png"/><Relationship Id="rId4" Type="http://schemas.openxmlformats.org/officeDocument/2006/relationships/image" Target="../media/image1254.png"/><Relationship Id="rId9" Type="http://schemas.openxmlformats.org/officeDocument/2006/relationships/image" Target="../media/image1230.png"/><Relationship Id="rId14" Type="http://schemas.openxmlformats.org/officeDocument/2006/relationships/image" Target="../media/image12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4.png"/><Relationship Id="rId5" Type="http://schemas.openxmlformats.org/officeDocument/2006/relationships/image" Target="../media/image1263.png"/><Relationship Id="rId4" Type="http://schemas.openxmlformats.org/officeDocument/2006/relationships/image" Target="../media/image701.jp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8.png"/><Relationship Id="rId13" Type="http://schemas.openxmlformats.org/officeDocument/2006/relationships/image" Target="../media/image1273.png"/><Relationship Id="rId3" Type="http://schemas.openxmlformats.org/officeDocument/2006/relationships/image" Target="../media/image962.jpg"/><Relationship Id="rId7" Type="http://schemas.openxmlformats.org/officeDocument/2006/relationships/image" Target="../media/image1267.png"/><Relationship Id="rId12" Type="http://schemas.openxmlformats.org/officeDocument/2006/relationships/image" Target="../media/image1272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12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6.png"/><Relationship Id="rId11" Type="http://schemas.openxmlformats.org/officeDocument/2006/relationships/image" Target="../media/image1271.png"/><Relationship Id="rId5" Type="http://schemas.openxmlformats.org/officeDocument/2006/relationships/image" Target="../media/image1265.png"/><Relationship Id="rId15" Type="http://schemas.openxmlformats.org/officeDocument/2006/relationships/image" Target="../media/image1275.png"/><Relationship Id="rId10" Type="http://schemas.openxmlformats.org/officeDocument/2006/relationships/image" Target="../media/image1270.png"/><Relationship Id="rId4" Type="http://schemas.openxmlformats.org/officeDocument/2006/relationships/image" Target="../media/image701.jpg"/><Relationship Id="rId9" Type="http://schemas.openxmlformats.org/officeDocument/2006/relationships/image" Target="../media/image1269.png"/><Relationship Id="rId14" Type="http://schemas.openxmlformats.org/officeDocument/2006/relationships/image" Target="../media/image127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8.png"/><Relationship Id="rId13" Type="http://schemas.openxmlformats.org/officeDocument/2006/relationships/image" Target="../media/image1283.png"/><Relationship Id="rId3" Type="http://schemas.openxmlformats.org/officeDocument/2006/relationships/image" Target="../media/image962.jpg"/><Relationship Id="rId7" Type="http://schemas.openxmlformats.org/officeDocument/2006/relationships/image" Target="../media/image1278.png"/><Relationship Id="rId12" Type="http://schemas.openxmlformats.org/officeDocument/2006/relationships/image" Target="../media/image1282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1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7.png"/><Relationship Id="rId11" Type="http://schemas.openxmlformats.org/officeDocument/2006/relationships/image" Target="../media/image1281.png"/><Relationship Id="rId5" Type="http://schemas.openxmlformats.org/officeDocument/2006/relationships/image" Target="../media/image1265.png"/><Relationship Id="rId15" Type="http://schemas.openxmlformats.org/officeDocument/2006/relationships/image" Target="../media/image1275.png"/><Relationship Id="rId10" Type="http://schemas.openxmlformats.org/officeDocument/2006/relationships/image" Target="../media/image1280.png"/><Relationship Id="rId4" Type="http://schemas.openxmlformats.org/officeDocument/2006/relationships/image" Target="../media/image701.jpg"/><Relationship Id="rId9" Type="http://schemas.openxmlformats.org/officeDocument/2006/relationships/image" Target="../media/image1279.png"/><Relationship Id="rId14" Type="http://schemas.openxmlformats.org/officeDocument/2006/relationships/image" Target="../media/image128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1.png"/><Relationship Id="rId3" Type="http://schemas.openxmlformats.org/officeDocument/2006/relationships/image" Target="../media/image1286.png"/><Relationship Id="rId7" Type="http://schemas.openxmlformats.org/officeDocument/2006/relationships/image" Target="../media/image12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9.png"/><Relationship Id="rId11" Type="http://schemas.openxmlformats.org/officeDocument/2006/relationships/image" Target="../media/image1294.jpg"/><Relationship Id="rId5" Type="http://schemas.openxmlformats.org/officeDocument/2006/relationships/image" Target="../media/image1288.png"/><Relationship Id="rId10" Type="http://schemas.openxmlformats.org/officeDocument/2006/relationships/image" Target="../media/image1293.png"/><Relationship Id="rId4" Type="http://schemas.openxmlformats.org/officeDocument/2006/relationships/image" Target="../media/image1287.png"/><Relationship Id="rId9" Type="http://schemas.openxmlformats.org/officeDocument/2006/relationships/image" Target="../media/image1292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2.jpg"/><Relationship Id="rId13" Type="http://schemas.openxmlformats.org/officeDocument/2006/relationships/image" Target="../media/image1301.jpg"/><Relationship Id="rId3" Type="http://schemas.openxmlformats.org/officeDocument/2006/relationships/image" Target="../media/image1295.png"/><Relationship Id="rId7" Type="http://schemas.openxmlformats.org/officeDocument/2006/relationships/image" Target="../media/image1297.png"/><Relationship Id="rId12" Type="http://schemas.openxmlformats.org/officeDocument/2006/relationships/image" Target="../media/image13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11" Type="http://schemas.openxmlformats.org/officeDocument/2006/relationships/image" Target="../media/image1299.png"/><Relationship Id="rId5" Type="http://schemas.openxmlformats.org/officeDocument/2006/relationships/image" Target="../media/image1289.png"/><Relationship Id="rId15" Type="http://schemas.openxmlformats.org/officeDocument/2006/relationships/image" Target="../media/image1303.jpg"/><Relationship Id="rId10" Type="http://schemas.openxmlformats.org/officeDocument/2006/relationships/image" Target="../media/image1294.jpg"/><Relationship Id="rId4" Type="http://schemas.openxmlformats.org/officeDocument/2006/relationships/image" Target="../media/image1296.png"/><Relationship Id="rId9" Type="http://schemas.openxmlformats.org/officeDocument/2006/relationships/image" Target="../media/image1298.png"/><Relationship Id="rId14" Type="http://schemas.openxmlformats.org/officeDocument/2006/relationships/image" Target="../media/image130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8.png"/><Relationship Id="rId13" Type="http://schemas.openxmlformats.org/officeDocument/2006/relationships/image" Target="../media/image1301.jpg"/><Relationship Id="rId18" Type="http://schemas.openxmlformats.org/officeDocument/2006/relationships/image" Target="../media/image1313.png"/><Relationship Id="rId3" Type="http://schemas.openxmlformats.org/officeDocument/2006/relationships/image" Target="../media/image1304.png"/><Relationship Id="rId21" Type="http://schemas.openxmlformats.org/officeDocument/2006/relationships/image" Target="../media/image1316.png"/><Relationship Id="rId7" Type="http://schemas.openxmlformats.org/officeDocument/2006/relationships/image" Target="../media/image1292.jpg"/><Relationship Id="rId12" Type="http://schemas.openxmlformats.org/officeDocument/2006/relationships/image" Target="../media/image1310.png"/><Relationship Id="rId17" Type="http://schemas.openxmlformats.org/officeDocument/2006/relationships/image" Target="../media/image1312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311.png"/><Relationship Id="rId20" Type="http://schemas.openxmlformats.org/officeDocument/2006/relationships/image" Target="../media/image13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7.png"/><Relationship Id="rId11" Type="http://schemas.openxmlformats.org/officeDocument/2006/relationships/image" Target="../media/image1309.png"/><Relationship Id="rId5" Type="http://schemas.openxmlformats.org/officeDocument/2006/relationships/image" Target="../media/image1306.png"/><Relationship Id="rId15" Type="http://schemas.openxmlformats.org/officeDocument/2006/relationships/image" Target="../media/image1303.jpg"/><Relationship Id="rId10" Type="http://schemas.openxmlformats.org/officeDocument/2006/relationships/image" Target="../media/image1308.png"/><Relationship Id="rId19" Type="http://schemas.openxmlformats.org/officeDocument/2006/relationships/image" Target="../media/image1314.png"/><Relationship Id="rId4" Type="http://schemas.openxmlformats.org/officeDocument/2006/relationships/image" Target="../media/image1305.png"/><Relationship Id="rId9" Type="http://schemas.openxmlformats.org/officeDocument/2006/relationships/image" Target="../media/image1294.jpg"/><Relationship Id="rId14" Type="http://schemas.openxmlformats.org/officeDocument/2006/relationships/image" Target="../media/image130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2.png"/><Relationship Id="rId13" Type="http://schemas.openxmlformats.org/officeDocument/2006/relationships/image" Target="../media/image1327.png"/><Relationship Id="rId18" Type="http://schemas.openxmlformats.org/officeDocument/2006/relationships/image" Target="../media/image1332.png"/><Relationship Id="rId26" Type="http://schemas.openxmlformats.org/officeDocument/2006/relationships/image" Target="../media/image1340.png"/><Relationship Id="rId3" Type="http://schemas.openxmlformats.org/officeDocument/2006/relationships/image" Target="../media/image1317.png"/><Relationship Id="rId21" Type="http://schemas.openxmlformats.org/officeDocument/2006/relationships/image" Target="../media/image1335.png"/><Relationship Id="rId34" Type="http://schemas.openxmlformats.org/officeDocument/2006/relationships/image" Target="../media/image1348.png"/><Relationship Id="rId7" Type="http://schemas.openxmlformats.org/officeDocument/2006/relationships/image" Target="../media/image1321.png"/><Relationship Id="rId12" Type="http://schemas.openxmlformats.org/officeDocument/2006/relationships/image" Target="../media/image1326.png"/><Relationship Id="rId17" Type="http://schemas.openxmlformats.org/officeDocument/2006/relationships/image" Target="../media/image1331.png"/><Relationship Id="rId25" Type="http://schemas.openxmlformats.org/officeDocument/2006/relationships/image" Target="../media/image1339.png"/><Relationship Id="rId33" Type="http://schemas.openxmlformats.org/officeDocument/2006/relationships/image" Target="../media/image1347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330.png"/><Relationship Id="rId20" Type="http://schemas.openxmlformats.org/officeDocument/2006/relationships/image" Target="../media/image1334.png"/><Relationship Id="rId29" Type="http://schemas.openxmlformats.org/officeDocument/2006/relationships/image" Target="../media/image1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11" Type="http://schemas.openxmlformats.org/officeDocument/2006/relationships/image" Target="../media/image1325.png"/><Relationship Id="rId24" Type="http://schemas.openxmlformats.org/officeDocument/2006/relationships/image" Target="../media/image1338.png"/><Relationship Id="rId32" Type="http://schemas.openxmlformats.org/officeDocument/2006/relationships/image" Target="../media/image1346.png"/><Relationship Id="rId5" Type="http://schemas.openxmlformats.org/officeDocument/2006/relationships/image" Target="../media/image1319.png"/><Relationship Id="rId15" Type="http://schemas.openxmlformats.org/officeDocument/2006/relationships/image" Target="../media/image1329.png"/><Relationship Id="rId23" Type="http://schemas.openxmlformats.org/officeDocument/2006/relationships/image" Target="../media/image1337.jpg"/><Relationship Id="rId28" Type="http://schemas.openxmlformats.org/officeDocument/2006/relationships/image" Target="../media/image1342.png"/><Relationship Id="rId36" Type="http://schemas.openxmlformats.org/officeDocument/2006/relationships/image" Target="../media/image1350.jpg"/><Relationship Id="rId10" Type="http://schemas.openxmlformats.org/officeDocument/2006/relationships/image" Target="../media/image1324.jpg"/><Relationship Id="rId19" Type="http://schemas.openxmlformats.org/officeDocument/2006/relationships/image" Target="../media/image1333.png"/><Relationship Id="rId31" Type="http://schemas.openxmlformats.org/officeDocument/2006/relationships/image" Target="../media/image1345.jpg"/><Relationship Id="rId4" Type="http://schemas.openxmlformats.org/officeDocument/2006/relationships/image" Target="../media/image1318.png"/><Relationship Id="rId9" Type="http://schemas.openxmlformats.org/officeDocument/2006/relationships/image" Target="../media/image1323.png"/><Relationship Id="rId14" Type="http://schemas.openxmlformats.org/officeDocument/2006/relationships/image" Target="../media/image1328.png"/><Relationship Id="rId22" Type="http://schemas.openxmlformats.org/officeDocument/2006/relationships/image" Target="../media/image1336.png"/><Relationship Id="rId27" Type="http://schemas.openxmlformats.org/officeDocument/2006/relationships/image" Target="../media/image1341.png"/><Relationship Id="rId30" Type="http://schemas.openxmlformats.org/officeDocument/2006/relationships/image" Target="../media/image1344.jpg"/><Relationship Id="rId35" Type="http://schemas.openxmlformats.org/officeDocument/2006/relationships/image" Target="../media/image1349.jp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2.png"/><Relationship Id="rId13" Type="http://schemas.openxmlformats.org/officeDocument/2006/relationships/image" Target="../media/image1327.png"/><Relationship Id="rId18" Type="http://schemas.openxmlformats.org/officeDocument/2006/relationships/image" Target="../media/image1332.png"/><Relationship Id="rId26" Type="http://schemas.openxmlformats.org/officeDocument/2006/relationships/image" Target="../media/image1357.png"/><Relationship Id="rId39" Type="http://schemas.openxmlformats.org/officeDocument/2006/relationships/image" Target="../media/image1360.png"/><Relationship Id="rId3" Type="http://schemas.openxmlformats.org/officeDocument/2006/relationships/image" Target="../media/image1317.png"/><Relationship Id="rId21" Type="http://schemas.openxmlformats.org/officeDocument/2006/relationships/image" Target="../media/image1355.png"/><Relationship Id="rId34" Type="http://schemas.openxmlformats.org/officeDocument/2006/relationships/image" Target="../media/image1347.png"/><Relationship Id="rId42" Type="http://schemas.openxmlformats.org/officeDocument/2006/relationships/image" Target="../media/image1363.png"/><Relationship Id="rId7" Type="http://schemas.openxmlformats.org/officeDocument/2006/relationships/image" Target="../media/image1321.png"/><Relationship Id="rId12" Type="http://schemas.openxmlformats.org/officeDocument/2006/relationships/image" Target="../media/image1326.png"/><Relationship Id="rId17" Type="http://schemas.openxmlformats.org/officeDocument/2006/relationships/image" Target="../media/image1331.png"/><Relationship Id="rId25" Type="http://schemas.openxmlformats.org/officeDocument/2006/relationships/image" Target="../media/image1338.png"/><Relationship Id="rId33" Type="http://schemas.openxmlformats.org/officeDocument/2006/relationships/image" Target="../media/image1346.png"/><Relationship Id="rId38" Type="http://schemas.openxmlformats.org/officeDocument/2006/relationships/image" Target="../media/image1359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1330.png"/><Relationship Id="rId20" Type="http://schemas.openxmlformats.org/officeDocument/2006/relationships/image" Target="../media/image1354.png"/><Relationship Id="rId29" Type="http://schemas.openxmlformats.org/officeDocument/2006/relationships/image" Target="../media/image1342.png"/><Relationship Id="rId41" Type="http://schemas.openxmlformats.org/officeDocument/2006/relationships/image" Target="../media/image1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11" Type="http://schemas.openxmlformats.org/officeDocument/2006/relationships/image" Target="../media/image1352.png"/><Relationship Id="rId24" Type="http://schemas.openxmlformats.org/officeDocument/2006/relationships/image" Target="../media/image1337.jpg"/><Relationship Id="rId32" Type="http://schemas.openxmlformats.org/officeDocument/2006/relationships/image" Target="../media/image1345.jpg"/><Relationship Id="rId37" Type="http://schemas.openxmlformats.org/officeDocument/2006/relationships/image" Target="../media/image1350.jpg"/><Relationship Id="rId40" Type="http://schemas.openxmlformats.org/officeDocument/2006/relationships/image" Target="../media/image1361.png"/><Relationship Id="rId5" Type="http://schemas.openxmlformats.org/officeDocument/2006/relationships/image" Target="../media/image1319.png"/><Relationship Id="rId15" Type="http://schemas.openxmlformats.org/officeDocument/2006/relationships/image" Target="../media/image1329.png"/><Relationship Id="rId23" Type="http://schemas.openxmlformats.org/officeDocument/2006/relationships/image" Target="../media/image1336.png"/><Relationship Id="rId28" Type="http://schemas.openxmlformats.org/officeDocument/2006/relationships/image" Target="../media/image1341.png"/><Relationship Id="rId36" Type="http://schemas.openxmlformats.org/officeDocument/2006/relationships/image" Target="../media/image1349.jpg"/><Relationship Id="rId10" Type="http://schemas.openxmlformats.org/officeDocument/2006/relationships/image" Target="../media/image1324.jpg"/><Relationship Id="rId19" Type="http://schemas.openxmlformats.org/officeDocument/2006/relationships/image" Target="../media/image1353.png"/><Relationship Id="rId31" Type="http://schemas.openxmlformats.org/officeDocument/2006/relationships/image" Target="../media/image1344.jpg"/><Relationship Id="rId44" Type="http://schemas.openxmlformats.org/officeDocument/2006/relationships/image" Target="../media/image1365.png"/><Relationship Id="rId4" Type="http://schemas.openxmlformats.org/officeDocument/2006/relationships/image" Target="../media/image1318.png"/><Relationship Id="rId9" Type="http://schemas.openxmlformats.org/officeDocument/2006/relationships/image" Target="../media/image1351.png"/><Relationship Id="rId14" Type="http://schemas.openxmlformats.org/officeDocument/2006/relationships/image" Target="../media/image1328.png"/><Relationship Id="rId22" Type="http://schemas.openxmlformats.org/officeDocument/2006/relationships/image" Target="../media/image1356.png"/><Relationship Id="rId27" Type="http://schemas.openxmlformats.org/officeDocument/2006/relationships/image" Target="../media/image1340.png"/><Relationship Id="rId30" Type="http://schemas.openxmlformats.org/officeDocument/2006/relationships/image" Target="../media/image1358.png"/><Relationship Id="rId35" Type="http://schemas.openxmlformats.org/officeDocument/2006/relationships/image" Target="../media/image1348.png"/><Relationship Id="rId43" Type="http://schemas.openxmlformats.org/officeDocument/2006/relationships/image" Target="../media/image136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9" Type="http://schemas.openxmlformats.org/officeDocument/2006/relationships/image" Target="../media/image135.png"/><Relationship Id="rId21" Type="http://schemas.openxmlformats.org/officeDocument/2006/relationships/image" Target="../media/image117.png"/><Relationship Id="rId34" Type="http://schemas.openxmlformats.org/officeDocument/2006/relationships/image" Target="../media/image130.png"/><Relationship Id="rId42" Type="http://schemas.openxmlformats.org/officeDocument/2006/relationships/image" Target="../media/image138.png"/><Relationship Id="rId47" Type="http://schemas.openxmlformats.org/officeDocument/2006/relationships/image" Target="../media/image143.png"/><Relationship Id="rId50" Type="http://schemas.openxmlformats.org/officeDocument/2006/relationships/image" Target="../media/image146.png"/><Relationship Id="rId55" Type="http://schemas.openxmlformats.org/officeDocument/2006/relationships/image" Target="../media/image151.png"/><Relationship Id="rId63" Type="http://schemas.openxmlformats.org/officeDocument/2006/relationships/image" Target="../media/image159.png"/><Relationship Id="rId68" Type="http://schemas.openxmlformats.org/officeDocument/2006/relationships/image" Target="../media/image16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2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133.png"/><Relationship Id="rId40" Type="http://schemas.openxmlformats.org/officeDocument/2006/relationships/image" Target="../media/image136.png"/><Relationship Id="rId45" Type="http://schemas.openxmlformats.org/officeDocument/2006/relationships/image" Target="../media/image141.png"/><Relationship Id="rId53" Type="http://schemas.openxmlformats.org/officeDocument/2006/relationships/image" Target="../media/image149.png"/><Relationship Id="rId58" Type="http://schemas.openxmlformats.org/officeDocument/2006/relationships/image" Target="../media/image154.png"/><Relationship Id="rId66" Type="http://schemas.openxmlformats.org/officeDocument/2006/relationships/image" Target="../media/image162.png"/><Relationship Id="rId5" Type="http://schemas.openxmlformats.org/officeDocument/2006/relationships/image" Target="../media/image49.jp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49" Type="http://schemas.openxmlformats.org/officeDocument/2006/relationships/image" Target="../media/image145.png"/><Relationship Id="rId57" Type="http://schemas.openxmlformats.org/officeDocument/2006/relationships/image" Target="../media/image153.png"/><Relationship Id="rId61" Type="http://schemas.openxmlformats.org/officeDocument/2006/relationships/image" Target="../media/image157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4" Type="http://schemas.openxmlformats.org/officeDocument/2006/relationships/image" Target="../media/image140.png"/><Relationship Id="rId52" Type="http://schemas.openxmlformats.org/officeDocument/2006/relationships/image" Target="../media/image148.png"/><Relationship Id="rId60" Type="http://schemas.openxmlformats.org/officeDocument/2006/relationships/image" Target="../media/image156.png"/><Relationship Id="rId65" Type="http://schemas.openxmlformats.org/officeDocument/2006/relationships/image" Target="../media/image161.png"/><Relationship Id="rId4" Type="http://schemas.openxmlformats.org/officeDocument/2006/relationships/image" Target="../media/image103.png"/><Relationship Id="rId9" Type="http://schemas.openxmlformats.org/officeDocument/2006/relationships/image" Target="../media/image53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43" Type="http://schemas.openxmlformats.org/officeDocument/2006/relationships/image" Target="../media/image139.png"/><Relationship Id="rId48" Type="http://schemas.openxmlformats.org/officeDocument/2006/relationships/image" Target="../media/image144.png"/><Relationship Id="rId56" Type="http://schemas.openxmlformats.org/officeDocument/2006/relationships/image" Target="../media/image152.png"/><Relationship Id="rId64" Type="http://schemas.openxmlformats.org/officeDocument/2006/relationships/image" Target="../media/image160.png"/><Relationship Id="rId69" Type="http://schemas.openxmlformats.org/officeDocument/2006/relationships/image" Target="../media/image165.png"/><Relationship Id="rId8" Type="http://schemas.openxmlformats.org/officeDocument/2006/relationships/image" Target="../media/image105.png"/><Relationship Id="rId51" Type="http://schemas.openxmlformats.org/officeDocument/2006/relationships/image" Target="../media/image147.png"/><Relationship Id="rId3" Type="http://schemas.openxmlformats.org/officeDocument/2006/relationships/image" Target="../media/image102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38" Type="http://schemas.openxmlformats.org/officeDocument/2006/relationships/image" Target="../media/image134.png"/><Relationship Id="rId46" Type="http://schemas.openxmlformats.org/officeDocument/2006/relationships/image" Target="../media/image142.png"/><Relationship Id="rId59" Type="http://schemas.openxmlformats.org/officeDocument/2006/relationships/image" Target="../media/image155.png"/><Relationship Id="rId67" Type="http://schemas.openxmlformats.org/officeDocument/2006/relationships/image" Target="../media/image163.png"/><Relationship Id="rId20" Type="http://schemas.openxmlformats.org/officeDocument/2006/relationships/image" Target="../media/image116.png"/><Relationship Id="rId41" Type="http://schemas.openxmlformats.org/officeDocument/2006/relationships/image" Target="../media/image137.png"/><Relationship Id="rId54" Type="http://schemas.openxmlformats.org/officeDocument/2006/relationships/image" Target="../media/image150.png"/><Relationship Id="rId62" Type="http://schemas.openxmlformats.org/officeDocument/2006/relationships/image" Target="../media/image158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6.png"/><Relationship Id="rId18" Type="http://schemas.openxmlformats.org/officeDocument/2006/relationships/image" Target="../media/image1381.png"/><Relationship Id="rId26" Type="http://schemas.openxmlformats.org/officeDocument/2006/relationships/image" Target="../media/image1389.png"/><Relationship Id="rId39" Type="http://schemas.openxmlformats.org/officeDocument/2006/relationships/image" Target="../media/image1402.png"/><Relationship Id="rId21" Type="http://schemas.openxmlformats.org/officeDocument/2006/relationships/image" Target="../media/image1384.png"/><Relationship Id="rId34" Type="http://schemas.openxmlformats.org/officeDocument/2006/relationships/image" Target="../media/image1397.png"/><Relationship Id="rId42" Type="http://schemas.openxmlformats.org/officeDocument/2006/relationships/image" Target="../media/image1405.png"/><Relationship Id="rId47" Type="http://schemas.openxmlformats.org/officeDocument/2006/relationships/image" Target="../media/image1410.png"/><Relationship Id="rId50" Type="http://schemas.openxmlformats.org/officeDocument/2006/relationships/image" Target="../media/image1413.png"/><Relationship Id="rId55" Type="http://schemas.openxmlformats.org/officeDocument/2006/relationships/image" Target="../media/image1418.png"/><Relationship Id="rId63" Type="http://schemas.openxmlformats.org/officeDocument/2006/relationships/image" Target="../media/image1426.png"/><Relationship Id="rId68" Type="http://schemas.openxmlformats.org/officeDocument/2006/relationships/image" Target="../media/image1431.png"/><Relationship Id="rId76" Type="http://schemas.openxmlformats.org/officeDocument/2006/relationships/image" Target="../media/image1439.png"/><Relationship Id="rId7" Type="http://schemas.openxmlformats.org/officeDocument/2006/relationships/image" Target="../media/image1370.png"/><Relationship Id="rId71" Type="http://schemas.openxmlformats.org/officeDocument/2006/relationships/image" Target="../media/image1434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379.png"/><Relationship Id="rId29" Type="http://schemas.openxmlformats.org/officeDocument/2006/relationships/image" Target="../media/image1392.png"/><Relationship Id="rId11" Type="http://schemas.openxmlformats.org/officeDocument/2006/relationships/image" Target="../media/image1374.png"/><Relationship Id="rId24" Type="http://schemas.openxmlformats.org/officeDocument/2006/relationships/image" Target="../media/image1387.png"/><Relationship Id="rId32" Type="http://schemas.openxmlformats.org/officeDocument/2006/relationships/image" Target="../media/image1395.png"/><Relationship Id="rId37" Type="http://schemas.openxmlformats.org/officeDocument/2006/relationships/image" Target="../media/image1400.png"/><Relationship Id="rId40" Type="http://schemas.openxmlformats.org/officeDocument/2006/relationships/image" Target="../media/image1403.png"/><Relationship Id="rId45" Type="http://schemas.openxmlformats.org/officeDocument/2006/relationships/image" Target="../media/image1408.png"/><Relationship Id="rId53" Type="http://schemas.openxmlformats.org/officeDocument/2006/relationships/image" Target="../media/image1416.png"/><Relationship Id="rId58" Type="http://schemas.openxmlformats.org/officeDocument/2006/relationships/image" Target="../media/image1421.png"/><Relationship Id="rId66" Type="http://schemas.openxmlformats.org/officeDocument/2006/relationships/image" Target="../media/image1429.png"/><Relationship Id="rId74" Type="http://schemas.openxmlformats.org/officeDocument/2006/relationships/image" Target="../media/image1437.png"/><Relationship Id="rId79" Type="http://schemas.openxmlformats.org/officeDocument/2006/relationships/image" Target="../media/image1442.png"/><Relationship Id="rId5" Type="http://schemas.openxmlformats.org/officeDocument/2006/relationships/image" Target="../media/image1368.jpg"/><Relationship Id="rId61" Type="http://schemas.openxmlformats.org/officeDocument/2006/relationships/image" Target="../media/image1424.png"/><Relationship Id="rId10" Type="http://schemas.openxmlformats.org/officeDocument/2006/relationships/image" Target="../media/image1373.png"/><Relationship Id="rId19" Type="http://schemas.openxmlformats.org/officeDocument/2006/relationships/image" Target="../media/image1382.png"/><Relationship Id="rId31" Type="http://schemas.openxmlformats.org/officeDocument/2006/relationships/image" Target="../media/image1394.png"/><Relationship Id="rId44" Type="http://schemas.openxmlformats.org/officeDocument/2006/relationships/image" Target="../media/image1407.png"/><Relationship Id="rId52" Type="http://schemas.openxmlformats.org/officeDocument/2006/relationships/image" Target="../media/image1415.jpg"/><Relationship Id="rId60" Type="http://schemas.openxmlformats.org/officeDocument/2006/relationships/image" Target="../media/image1423.png"/><Relationship Id="rId65" Type="http://schemas.openxmlformats.org/officeDocument/2006/relationships/image" Target="../media/image1428.png"/><Relationship Id="rId73" Type="http://schemas.openxmlformats.org/officeDocument/2006/relationships/image" Target="../media/image1436.png"/><Relationship Id="rId78" Type="http://schemas.openxmlformats.org/officeDocument/2006/relationships/image" Target="../media/image1441.png"/><Relationship Id="rId4" Type="http://schemas.openxmlformats.org/officeDocument/2006/relationships/image" Target="../media/image1367.png"/><Relationship Id="rId9" Type="http://schemas.openxmlformats.org/officeDocument/2006/relationships/image" Target="../media/image1372.png"/><Relationship Id="rId14" Type="http://schemas.openxmlformats.org/officeDocument/2006/relationships/image" Target="../media/image1377.png"/><Relationship Id="rId22" Type="http://schemas.openxmlformats.org/officeDocument/2006/relationships/image" Target="../media/image1385.png"/><Relationship Id="rId27" Type="http://schemas.openxmlformats.org/officeDocument/2006/relationships/image" Target="../media/image1390.png"/><Relationship Id="rId30" Type="http://schemas.openxmlformats.org/officeDocument/2006/relationships/image" Target="../media/image1393.png"/><Relationship Id="rId35" Type="http://schemas.openxmlformats.org/officeDocument/2006/relationships/image" Target="../media/image1398.png"/><Relationship Id="rId43" Type="http://schemas.openxmlformats.org/officeDocument/2006/relationships/image" Target="../media/image1406.png"/><Relationship Id="rId48" Type="http://schemas.openxmlformats.org/officeDocument/2006/relationships/image" Target="../media/image1411.png"/><Relationship Id="rId56" Type="http://schemas.openxmlformats.org/officeDocument/2006/relationships/image" Target="../media/image1419.png"/><Relationship Id="rId64" Type="http://schemas.openxmlformats.org/officeDocument/2006/relationships/image" Target="../media/image1427.png"/><Relationship Id="rId69" Type="http://schemas.openxmlformats.org/officeDocument/2006/relationships/image" Target="../media/image1432.png"/><Relationship Id="rId77" Type="http://schemas.openxmlformats.org/officeDocument/2006/relationships/image" Target="../media/image1440.png"/><Relationship Id="rId8" Type="http://schemas.openxmlformats.org/officeDocument/2006/relationships/image" Target="../media/image1371.png"/><Relationship Id="rId51" Type="http://schemas.openxmlformats.org/officeDocument/2006/relationships/image" Target="../media/image1414.png"/><Relationship Id="rId72" Type="http://schemas.openxmlformats.org/officeDocument/2006/relationships/image" Target="../media/image1435.png"/><Relationship Id="rId80" Type="http://schemas.openxmlformats.org/officeDocument/2006/relationships/image" Target="../media/image1443.png"/><Relationship Id="rId3" Type="http://schemas.openxmlformats.org/officeDocument/2006/relationships/image" Target="../media/image1366.jpg"/><Relationship Id="rId12" Type="http://schemas.openxmlformats.org/officeDocument/2006/relationships/image" Target="../media/image1375.png"/><Relationship Id="rId17" Type="http://schemas.openxmlformats.org/officeDocument/2006/relationships/image" Target="../media/image1380.png"/><Relationship Id="rId25" Type="http://schemas.openxmlformats.org/officeDocument/2006/relationships/image" Target="../media/image1388.jpg"/><Relationship Id="rId33" Type="http://schemas.openxmlformats.org/officeDocument/2006/relationships/image" Target="../media/image1396.png"/><Relationship Id="rId38" Type="http://schemas.openxmlformats.org/officeDocument/2006/relationships/image" Target="../media/image1401.png"/><Relationship Id="rId46" Type="http://schemas.openxmlformats.org/officeDocument/2006/relationships/image" Target="../media/image1409.png"/><Relationship Id="rId59" Type="http://schemas.openxmlformats.org/officeDocument/2006/relationships/image" Target="../media/image1422.png"/><Relationship Id="rId67" Type="http://schemas.openxmlformats.org/officeDocument/2006/relationships/image" Target="../media/image1430.jpg"/><Relationship Id="rId20" Type="http://schemas.openxmlformats.org/officeDocument/2006/relationships/image" Target="../media/image1383.png"/><Relationship Id="rId41" Type="http://schemas.openxmlformats.org/officeDocument/2006/relationships/image" Target="../media/image1404.png"/><Relationship Id="rId54" Type="http://schemas.openxmlformats.org/officeDocument/2006/relationships/image" Target="../media/image1417.png"/><Relationship Id="rId62" Type="http://schemas.openxmlformats.org/officeDocument/2006/relationships/image" Target="../media/image1425.png"/><Relationship Id="rId70" Type="http://schemas.openxmlformats.org/officeDocument/2006/relationships/image" Target="../media/image1433.png"/><Relationship Id="rId75" Type="http://schemas.openxmlformats.org/officeDocument/2006/relationships/image" Target="../media/image14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9.png"/><Relationship Id="rId15" Type="http://schemas.openxmlformats.org/officeDocument/2006/relationships/image" Target="../media/image1378.png"/><Relationship Id="rId23" Type="http://schemas.openxmlformats.org/officeDocument/2006/relationships/image" Target="../media/image1386.png"/><Relationship Id="rId28" Type="http://schemas.openxmlformats.org/officeDocument/2006/relationships/image" Target="../media/image1391.png"/><Relationship Id="rId36" Type="http://schemas.openxmlformats.org/officeDocument/2006/relationships/image" Target="../media/image1399.png"/><Relationship Id="rId49" Type="http://schemas.openxmlformats.org/officeDocument/2006/relationships/image" Target="../media/image1412.png"/><Relationship Id="rId57" Type="http://schemas.openxmlformats.org/officeDocument/2006/relationships/image" Target="../media/image14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0.png"/><Relationship Id="rId4" Type="http://schemas.openxmlformats.org/officeDocument/2006/relationships/image" Target="../media/image1449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2.jp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9.png"/><Relationship Id="rId18" Type="http://schemas.openxmlformats.org/officeDocument/2006/relationships/image" Target="../media/image1459.png"/><Relationship Id="rId26" Type="http://schemas.openxmlformats.org/officeDocument/2006/relationships/image" Target="../media/image1465.png"/><Relationship Id="rId39" Type="http://schemas.openxmlformats.org/officeDocument/2006/relationships/image" Target="../media/image1405.png"/><Relationship Id="rId21" Type="http://schemas.openxmlformats.org/officeDocument/2006/relationships/image" Target="../media/image1462.png"/><Relationship Id="rId34" Type="http://schemas.openxmlformats.org/officeDocument/2006/relationships/image" Target="../media/image1469.png"/><Relationship Id="rId42" Type="http://schemas.openxmlformats.org/officeDocument/2006/relationships/image" Target="../media/image1408.png"/><Relationship Id="rId47" Type="http://schemas.openxmlformats.org/officeDocument/2006/relationships/image" Target="../media/image1475.png"/><Relationship Id="rId50" Type="http://schemas.openxmlformats.org/officeDocument/2006/relationships/image" Target="../media/image1416.png"/><Relationship Id="rId55" Type="http://schemas.openxmlformats.org/officeDocument/2006/relationships/image" Target="../media/image1479.png"/><Relationship Id="rId63" Type="http://schemas.openxmlformats.org/officeDocument/2006/relationships/image" Target="../media/image1429.png"/><Relationship Id="rId68" Type="http://schemas.openxmlformats.org/officeDocument/2006/relationships/image" Target="../media/image1434.png"/><Relationship Id="rId76" Type="http://schemas.openxmlformats.org/officeDocument/2006/relationships/image" Target="../media/image1442.png"/><Relationship Id="rId7" Type="http://schemas.openxmlformats.org/officeDocument/2006/relationships/image" Target="../media/image1373.png"/><Relationship Id="rId71" Type="http://schemas.openxmlformats.org/officeDocument/2006/relationships/image" Target="../media/image1484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382.png"/><Relationship Id="rId29" Type="http://schemas.openxmlformats.org/officeDocument/2006/relationships/image" Target="../media/image1395.png"/><Relationship Id="rId11" Type="http://schemas.openxmlformats.org/officeDocument/2006/relationships/image" Target="../media/image1377.png"/><Relationship Id="rId24" Type="http://schemas.openxmlformats.org/officeDocument/2006/relationships/image" Target="../media/image1390.png"/><Relationship Id="rId32" Type="http://schemas.openxmlformats.org/officeDocument/2006/relationships/image" Target="../media/image1398.png"/><Relationship Id="rId37" Type="http://schemas.openxmlformats.org/officeDocument/2006/relationships/image" Target="../media/image1470.png"/><Relationship Id="rId40" Type="http://schemas.openxmlformats.org/officeDocument/2006/relationships/image" Target="../media/image1406.png"/><Relationship Id="rId45" Type="http://schemas.openxmlformats.org/officeDocument/2006/relationships/image" Target="../media/image1473.png"/><Relationship Id="rId53" Type="http://schemas.openxmlformats.org/officeDocument/2006/relationships/image" Target="../media/image1477.png"/><Relationship Id="rId58" Type="http://schemas.openxmlformats.org/officeDocument/2006/relationships/image" Target="../media/image1481.png"/><Relationship Id="rId66" Type="http://schemas.openxmlformats.org/officeDocument/2006/relationships/image" Target="../media/image1432.png"/><Relationship Id="rId74" Type="http://schemas.openxmlformats.org/officeDocument/2006/relationships/image" Target="../media/image1440.png"/><Relationship Id="rId5" Type="http://schemas.openxmlformats.org/officeDocument/2006/relationships/image" Target="../media/image1371.png"/><Relationship Id="rId15" Type="http://schemas.openxmlformats.org/officeDocument/2006/relationships/image" Target="../media/image1381.png"/><Relationship Id="rId23" Type="http://schemas.openxmlformats.org/officeDocument/2006/relationships/image" Target="../media/image1463.png"/><Relationship Id="rId28" Type="http://schemas.openxmlformats.org/officeDocument/2006/relationships/image" Target="../media/image1394.png"/><Relationship Id="rId36" Type="http://schemas.openxmlformats.org/officeDocument/2006/relationships/image" Target="../media/image1402.png"/><Relationship Id="rId49" Type="http://schemas.openxmlformats.org/officeDocument/2006/relationships/image" Target="../media/image1415.jpg"/><Relationship Id="rId57" Type="http://schemas.openxmlformats.org/officeDocument/2006/relationships/image" Target="../media/image1423.png"/><Relationship Id="rId61" Type="http://schemas.openxmlformats.org/officeDocument/2006/relationships/image" Target="../media/image1427.png"/><Relationship Id="rId10" Type="http://schemas.openxmlformats.org/officeDocument/2006/relationships/image" Target="../media/image1457.png"/><Relationship Id="rId19" Type="http://schemas.openxmlformats.org/officeDocument/2006/relationships/image" Target="../media/image1460.png"/><Relationship Id="rId31" Type="http://schemas.openxmlformats.org/officeDocument/2006/relationships/image" Target="../media/image1467.png"/><Relationship Id="rId44" Type="http://schemas.openxmlformats.org/officeDocument/2006/relationships/image" Target="../media/image1410.png"/><Relationship Id="rId52" Type="http://schemas.openxmlformats.org/officeDocument/2006/relationships/image" Target="../media/image1418.png"/><Relationship Id="rId60" Type="http://schemas.openxmlformats.org/officeDocument/2006/relationships/image" Target="../media/image1482.png"/><Relationship Id="rId65" Type="http://schemas.openxmlformats.org/officeDocument/2006/relationships/image" Target="../media/image1431.png"/><Relationship Id="rId73" Type="http://schemas.openxmlformats.org/officeDocument/2006/relationships/image" Target="../media/image1486.png"/><Relationship Id="rId78" Type="http://schemas.openxmlformats.org/officeDocument/2006/relationships/image" Target="../media/image1487.jpg"/><Relationship Id="rId4" Type="http://schemas.openxmlformats.org/officeDocument/2006/relationships/image" Target="../media/image1454.png"/><Relationship Id="rId9" Type="http://schemas.openxmlformats.org/officeDocument/2006/relationships/image" Target="../media/image1456.png"/><Relationship Id="rId14" Type="http://schemas.openxmlformats.org/officeDocument/2006/relationships/image" Target="../media/image1380.png"/><Relationship Id="rId22" Type="http://schemas.openxmlformats.org/officeDocument/2006/relationships/image" Target="../media/image1388.jpg"/><Relationship Id="rId27" Type="http://schemas.openxmlformats.org/officeDocument/2006/relationships/image" Target="../media/image1393.png"/><Relationship Id="rId30" Type="http://schemas.openxmlformats.org/officeDocument/2006/relationships/image" Target="../media/image1466.png"/><Relationship Id="rId35" Type="http://schemas.openxmlformats.org/officeDocument/2006/relationships/image" Target="../media/image1401.png"/><Relationship Id="rId43" Type="http://schemas.openxmlformats.org/officeDocument/2006/relationships/image" Target="../media/image1472.png"/><Relationship Id="rId48" Type="http://schemas.openxmlformats.org/officeDocument/2006/relationships/image" Target="../media/image1414.png"/><Relationship Id="rId56" Type="http://schemas.openxmlformats.org/officeDocument/2006/relationships/image" Target="../media/image1480.png"/><Relationship Id="rId64" Type="http://schemas.openxmlformats.org/officeDocument/2006/relationships/image" Target="../media/image1430.jpg"/><Relationship Id="rId69" Type="http://schemas.openxmlformats.org/officeDocument/2006/relationships/image" Target="../media/image1483.png"/><Relationship Id="rId77" Type="http://schemas.openxmlformats.org/officeDocument/2006/relationships/image" Target="../media/image1443.png"/><Relationship Id="rId8" Type="http://schemas.openxmlformats.org/officeDocument/2006/relationships/image" Target="../media/image1455.png"/><Relationship Id="rId51" Type="http://schemas.openxmlformats.org/officeDocument/2006/relationships/image" Target="../media/image1476.png"/><Relationship Id="rId72" Type="http://schemas.openxmlformats.org/officeDocument/2006/relationships/image" Target="../media/image1485.png"/><Relationship Id="rId3" Type="http://schemas.openxmlformats.org/officeDocument/2006/relationships/image" Target="../media/image1453.png"/><Relationship Id="rId12" Type="http://schemas.openxmlformats.org/officeDocument/2006/relationships/image" Target="../media/image1378.png"/><Relationship Id="rId17" Type="http://schemas.openxmlformats.org/officeDocument/2006/relationships/image" Target="../media/image1458.png"/><Relationship Id="rId25" Type="http://schemas.openxmlformats.org/officeDocument/2006/relationships/image" Target="../media/image1464.png"/><Relationship Id="rId33" Type="http://schemas.openxmlformats.org/officeDocument/2006/relationships/image" Target="../media/image1468.png"/><Relationship Id="rId38" Type="http://schemas.openxmlformats.org/officeDocument/2006/relationships/image" Target="../media/image1471.png"/><Relationship Id="rId46" Type="http://schemas.openxmlformats.org/officeDocument/2006/relationships/image" Target="../media/image1474.png"/><Relationship Id="rId59" Type="http://schemas.openxmlformats.org/officeDocument/2006/relationships/image" Target="../media/image1425.png"/><Relationship Id="rId67" Type="http://schemas.openxmlformats.org/officeDocument/2006/relationships/image" Target="../media/image1433.png"/><Relationship Id="rId20" Type="http://schemas.openxmlformats.org/officeDocument/2006/relationships/image" Target="../media/image1461.png"/><Relationship Id="rId41" Type="http://schemas.openxmlformats.org/officeDocument/2006/relationships/image" Target="../media/image1407.png"/><Relationship Id="rId54" Type="http://schemas.openxmlformats.org/officeDocument/2006/relationships/image" Target="../media/image1478.png"/><Relationship Id="rId62" Type="http://schemas.openxmlformats.org/officeDocument/2006/relationships/image" Target="../media/image1428.png"/><Relationship Id="rId70" Type="http://schemas.openxmlformats.org/officeDocument/2006/relationships/image" Target="../media/image1436.png"/><Relationship Id="rId75" Type="http://schemas.openxmlformats.org/officeDocument/2006/relationships/image" Target="../media/image14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0.png"/><Relationship Id="rId4" Type="http://schemas.openxmlformats.org/officeDocument/2006/relationships/image" Target="../media/image14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1.png"/><Relationship Id="rId4" Type="http://schemas.openxmlformats.org/officeDocument/2006/relationships/image" Target="../media/image14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70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image" Target="../media/image166.png"/><Relationship Id="rId21" Type="http://schemas.openxmlformats.org/officeDocument/2006/relationships/image" Target="../media/image177.png"/><Relationship Id="rId7" Type="http://schemas.openxmlformats.org/officeDocument/2006/relationships/image" Target="../media/image167.png"/><Relationship Id="rId12" Type="http://schemas.openxmlformats.org/officeDocument/2006/relationships/image" Target="../media/image169.png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33" Type="http://schemas.openxmlformats.org/officeDocument/2006/relationships/image" Target="../media/image18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29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68.png"/><Relationship Id="rId24" Type="http://schemas.openxmlformats.org/officeDocument/2006/relationships/image" Target="../media/image180.png"/><Relationship Id="rId32" Type="http://schemas.openxmlformats.org/officeDocument/2006/relationships/image" Target="../media/image188.png"/><Relationship Id="rId5" Type="http://schemas.openxmlformats.org/officeDocument/2006/relationships/image" Target="../media/image49.jpg"/><Relationship Id="rId15" Type="http://schemas.openxmlformats.org/officeDocument/2006/relationships/image" Target="../media/image20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10" Type="http://schemas.openxmlformats.org/officeDocument/2006/relationships/image" Target="../media/image106.png"/><Relationship Id="rId19" Type="http://schemas.openxmlformats.org/officeDocument/2006/relationships/image" Target="../media/image175.png"/><Relationship Id="rId31" Type="http://schemas.openxmlformats.org/officeDocument/2006/relationships/image" Target="../media/image187.png"/><Relationship Id="rId4" Type="http://schemas.openxmlformats.org/officeDocument/2006/relationships/image" Target="../media/image103.png"/><Relationship Id="rId9" Type="http://schemas.openxmlformats.org/officeDocument/2006/relationships/image" Target="../media/image53.png"/><Relationship Id="rId14" Type="http://schemas.openxmlformats.org/officeDocument/2006/relationships/image" Target="../media/image171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Relationship Id="rId30" Type="http://schemas.openxmlformats.org/officeDocument/2006/relationships/image" Target="../media/image18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9.png"/><Relationship Id="rId13" Type="http://schemas.openxmlformats.org/officeDocument/2006/relationships/image" Target="../media/image1504.png"/><Relationship Id="rId3" Type="http://schemas.openxmlformats.org/officeDocument/2006/relationships/image" Target="../media/image1494.png"/><Relationship Id="rId7" Type="http://schemas.openxmlformats.org/officeDocument/2006/relationships/image" Target="../media/image1498.png"/><Relationship Id="rId12" Type="http://schemas.openxmlformats.org/officeDocument/2006/relationships/image" Target="../media/image150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7.png"/><Relationship Id="rId11" Type="http://schemas.openxmlformats.org/officeDocument/2006/relationships/image" Target="../media/image1502.jpg"/><Relationship Id="rId5" Type="http://schemas.openxmlformats.org/officeDocument/2006/relationships/image" Target="../media/image1496.png"/><Relationship Id="rId10" Type="http://schemas.openxmlformats.org/officeDocument/2006/relationships/image" Target="../media/image1501.png"/><Relationship Id="rId4" Type="http://schemas.openxmlformats.org/officeDocument/2006/relationships/image" Target="../media/image1495.png"/><Relationship Id="rId9" Type="http://schemas.openxmlformats.org/officeDocument/2006/relationships/image" Target="../media/image150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505.png"/><Relationship Id="rId7" Type="http://schemas.openxmlformats.org/officeDocument/2006/relationships/image" Target="../media/image1509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8.png"/><Relationship Id="rId5" Type="http://schemas.openxmlformats.org/officeDocument/2006/relationships/image" Target="../media/image1507.png"/><Relationship Id="rId10" Type="http://schemas.openxmlformats.org/officeDocument/2006/relationships/image" Target="../media/image1512.jpg"/><Relationship Id="rId4" Type="http://schemas.openxmlformats.org/officeDocument/2006/relationships/image" Target="../media/image1506.png"/><Relationship Id="rId9" Type="http://schemas.openxmlformats.org/officeDocument/2006/relationships/image" Target="../media/image15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7.png"/><Relationship Id="rId3" Type="http://schemas.openxmlformats.org/officeDocument/2006/relationships/image" Target="../media/image1513.png"/><Relationship Id="rId7" Type="http://schemas.openxmlformats.org/officeDocument/2006/relationships/image" Target="../media/image151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5.png"/><Relationship Id="rId5" Type="http://schemas.openxmlformats.org/officeDocument/2006/relationships/image" Target="../media/image1514.png"/><Relationship Id="rId4" Type="http://schemas.openxmlformats.org/officeDocument/2006/relationships/image" Target="../media/image944.jpg"/><Relationship Id="rId9" Type="http://schemas.openxmlformats.org/officeDocument/2006/relationships/image" Target="../media/image151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3.png"/><Relationship Id="rId3" Type="http://schemas.openxmlformats.org/officeDocument/2006/relationships/image" Target="../media/image1519.png"/><Relationship Id="rId7" Type="http://schemas.openxmlformats.org/officeDocument/2006/relationships/image" Target="../media/image152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1.png"/><Relationship Id="rId5" Type="http://schemas.openxmlformats.org/officeDocument/2006/relationships/image" Target="../media/image1520.png"/><Relationship Id="rId4" Type="http://schemas.openxmlformats.org/officeDocument/2006/relationships/image" Target="../media/image962.jpg"/><Relationship Id="rId9" Type="http://schemas.openxmlformats.org/officeDocument/2006/relationships/image" Target="../media/image152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9.png"/><Relationship Id="rId3" Type="http://schemas.openxmlformats.org/officeDocument/2006/relationships/image" Target="../media/image1525.png"/><Relationship Id="rId7" Type="http://schemas.openxmlformats.org/officeDocument/2006/relationships/image" Target="../media/image1528.png"/><Relationship Id="rId12" Type="http://schemas.openxmlformats.org/officeDocument/2006/relationships/image" Target="../media/image15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7.png"/><Relationship Id="rId11" Type="http://schemas.openxmlformats.org/officeDocument/2006/relationships/image" Target="../media/image1531.png"/><Relationship Id="rId5" Type="http://schemas.openxmlformats.org/officeDocument/2006/relationships/image" Target="../media/image1526.png"/><Relationship Id="rId10" Type="http://schemas.openxmlformats.org/officeDocument/2006/relationships/image" Target="../media/image1530.png"/><Relationship Id="rId4" Type="http://schemas.openxmlformats.org/officeDocument/2006/relationships/image" Target="../media/image962.jpg"/><Relationship Id="rId9" Type="http://schemas.openxmlformats.org/officeDocument/2006/relationships/image" Target="../media/image15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3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1611886"/>
                </a:lnTo>
                <a:lnTo>
                  <a:pt x="25040" y="1644823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69"/>
                </a:lnTo>
                <a:lnTo>
                  <a:pt x="6069268" y="1600282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4" y="1297"/>
                </a:lnTo>
                <a:lnTo>
                  <a:pt x="7583" y="25043"/>
                </a:lnTo>
                <a:lnTo>
                  <a:pt x="0" y="52120"/>
                </a:lnTo>
                <a:lnTo>
                  <a:pt x="1292" y="335388"/>
                </a:lnTo>
                <a:lnTo>
                  <a:pt x="25037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15"/>
                </a:lnTo>
                <a:lnTo>
                  <a:pt x="6962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611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611" y="55686"/>
                </a:moveTo>
                <a:lnTo>
                  <a:pt x="41757" y="55686"/>
                </a:lnTo>
                <a:lnTo>
                  <a:pt x="83545" y="83545"/>
                </a:lnTo>
                <a:lnTo>
                  <a:pt x="6961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21" y="241472"/>
                </a:lnTo>
                <a:lnTo>
                  <a:pt x="454443" y="217715"/>
                </a:lnTo>
                <a:lnTo>
                  <a:pt x="462015" y="190621"/>
                </a:lnTo>
                <a:lnTo>
                  <a:pt x="460721" y="40514"/>
                </a:lnTo>
                <a:lnTo>
                  <a:pt x="436987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51"/>
                </a:lnTo>
                <a:lnTo>
                  <a:pt x="0" y="52126"/>
                </a:lnTo>
                <a:lnTo>
                  <a:pt x="1300" y="202265"/>
                </a:lnTo>
                <a:lnTo>
                  <a:pt x="25055" y="235189"/>
                </a:lnTo>
                <a:lnTo>
                  <a:pt x="52151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48" y="241474"/>
                </a:lnTo>
                <a:lnTo>
                  <a:pt x="454492" y="21773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18" y="241474"/>
                </a:lnTo>
                <a:lnTo>
                  <a:pt x="454461" y="21773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7" y="241474"/>
                </a:lnTo>
                <a:lnTo>
                  <a:pt x="454468" y="21773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615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1" y="1292"/>
                </a:lnTo>
                <a:lnTo>
                  <a:pt x="7578" y="25037"/>
                </a:lnTo>
                <a:lnTo>
                  <a:pt x="0" y="52126"/>
                </a:lnTo>
                <a:lnTo>
                  <a:pt x="1289" y="202224"/>
                </a:lnTo>
                <a:lnTo>
                  <a:pt x="25011" y="235180"/>
                </a:lnTo>
                <a:lnTo>
                  <a:pt x="52090" y="242770"/>
                </a:lnTo>
                <a:lnTo>
                  <a:pt x="421496" y="241474"/>
                </a:lnTo>
                <a:lnTo>
                  <a:pt x="454438" y="217730"/>
                </a:lnTo>
                <a:lnTo>
                  <a:pt x="462015" y="190655"/>
                </a:lnTo>
                <a:lnTo>
                  <a:pt x="460720" y="40524"/>
                </a:lnTo>
                <a:lnTo>
                  <a:pt x="436986" y="7583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5140">
              <a:lnSpc>
                <a:spcPct val="100000"/>
              </a:lnSpc>
              <a:tabLst>
                <a:tab pos="2812415" algn="l"/>
                <a:tab pos="3399790" algn="l"/>
                <a:tab pos="3987165" algn="l"/>
                <a:tab pos="4574540" algn="l"/>
                <a:tab pos="5161915" algn="l"/>
                <a:tab pos="5748655" algn="l"/>
              </a:tabLst>
            </a:pPr>
            <a:r>
              <a:rPr spc="-20" dirty="0"/>
              <a:t>business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endParaRPr sz="1425" baseline="17543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  <a:spcBef>
                <a:spcPts val="1175"/>
              </a:spcBef>
            </a:pPr>
            <a:r>
              <a:rPr spc="-10" dirty="0"/>
              <a:t>message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/>
              <a:t>bus</a:t>
            </a:r>
          </a:p>
          <a:p>
            <a:pPr marL="2405380" marR="2399665" algn="ctr">
              <a:lnSpc>
                <a:spcPts val="3510"/>
              </a:lnSpc>
              <a:spcBef>
                <a:spcPts val="85"/>
              </a:spcBef>
            </a:pPr>
            <a:r>
              <a:rPr sz="1400" dirty="0"/>
              <a:t>process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20" dirty="0"/>
              <a:t>choreographer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/>
              <a:t>service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/>
              <a:t>orche</a:t>
            </a:r>
            <a:r>
              <a:rPr sz="1400" spc="-5" dirty="0"/>
              <a:t>s</a:t>
            </a:r>
            <a:r>
              <a:rPr sz="1400" spc="125" dirty="0"/>
              <a:t>t</a:t>
            </a:r>
            <a:r>
              <a:rPr sz="1400" dirty="0"/>
              <a:t>r</a:t>
            </a:r>
            <a:r>
              <a:rPr sz="1400" spc="-5" dirty="0"/>
              <a:t>a</a:t>
            </a:r>
            <a:r>
              <a:rPr sz="1400" spc="125" dirty="0"/>
              <a:t>t</a:t>
            </a:r>
            <a:r>
              <a:rPr sz="1400" spc="45" dirty="0"/>
              <a:t>or</a:t>
            </a: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1095"/>
              </a:spcBef>
              <a:tabLst>
                <a:tab pos="2813050" algn="l"/>
                <a:tab pos="3400425" algn="l"/>
                <a:tab pos="3987800" algn="l"/>
                <a:tab pos="4606925" algn="l"/>
                <a:tab pos="5194300" algn="l"/>
                <a:tab pos="5781675" algn="l"/>
              </a:tabLst>
            </a:pPr>
            <a:r>
              <a:rPr spc="55" dirty="0"/>
              <a:t>enterpri</a:t>
            </a:r>
            <a:r>
              <a:rPr spc="-45" dirty="0"/>
              <a:t>se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endParaRPr sz="1425" baseline="1754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0" y="40520"/>
                </a:lnTo>
                <a:lnTo>
                  <a:pt x="437005" y="7581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259186" y="5540046"/>
            <a:ext cx="2980055" cy="511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tabLst>
                <a:tab pos="2362835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58637" y="5540046"/>
            <a:ext cx="2946464" cy="51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58637" y="5540046"/>
            <a:ext cx="67817" cy="22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3539" y="5916926"/>
            <a:ext cx="2232629" cy="97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86219" y="5660472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83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27" y="27849"/>
                </a:lnTo>
                <a:lnTo>
                  <a:pt x="6958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34147" y="5569560"/>
            <a:ext cx="621517" cy="402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34147" y="5665954"/>
            <a:ext cx="73425" cy="15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98190" y="5606017"/>
            <a:ext cx="282499" cy="349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297" y="202254"/>
                </a:lnTo>
                <a:lnTo>
                  <a:pt x="25052" y="235175"/>
                </a:lnTo>
                <a:lnTo>
                  <a:pt x="52151" y="242754"/>
                </a:lnTo>
                <a:lnTo>
                  <a:pt x="421538" y="241462"/>
                </a:lnTo>
                <a:lnTo>
                  <a:pt x="454489" y="217729"/>
                </a:lnTo>
                <a:lnTo>
                  <a:pt x="462076" y="190655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48301" y="5686357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75522" y="2078616"/>
            <a:ext cx="6515734" cy="3462020"/>
          </a:xfrm>
          <a:custGeom>
            <a:avLst/>
            <a:gdLst/>
            <a:ahLst/>
            <a:cxnLst/>
            <a:rect l="l" t="t" r="r" b="b"/>
            <a:pathLst>
              <a:path w="6515734" h="3462020">
                <a:moveTo>
                  <a:pt x="0" y="3461430"/>
                </a:moveTo>
                <a:lnTo>
                  <a:pt x="6515678" y="3461430"/>
                </a:lnTo>
                <a:lnTo>
                  <a:pt x="6515678" y="0"/>
                </a:lnTo>
                <a:lnTo>
                  <a:pt x="0" y="0"/>
                </a:lnTo>
                <a:lnTo>
                  <a:pt x="0" y="346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83355" y="5540046"/>
            <a:ext cx="3375660" cy="892810"/>
          </a:xfrm>
          <a:custGeom>
            <a:avLst/>
            <a:gdLst/>
            <a:ahLst/>
            <a:cxnLst/>
            <a:rect l="l" t="t" r="r" b="b"/>
            <a:pathLst>
              <a:path w="3375660" h="892810">
                <a:moveTo>
                  <a:pt x="75831" y="0"/>
                </a:moveTo>
                <a:lnTo>
                  <a:pt x="0" y="0"/>
                </a:lnTo>
                <a:lnTo>
                  <a:pt x="0" y="892777"/>
                </a:lnTo>
                <a:lnTo>
                  <a:pt x="3375281" y="892777"/>
                </a:lnTo>
                <a:lnTo>
                  <a:pt x="3375281" y="510692"/>
                </a:lnTo>
                <a:lnTo>
                  <a:pt x="75831" y="510692"/>
                </a:lnTo>
                <a:lnTo>
                  <a:pt x="75831" y="0"/>
                </a:lnTo>
                <a:close/>
              </a:path>
              <a:path w="3375660" h="892810">
                <a:moveTo>
                  <a:pt x="3330689" y="230885"/>
                </a:moveTo>
                <a:lnTo>
                  <a:pt x="3055729" y="230885"/>
                </a:lnTo>
                <a:lnTo>
                  <a:pt x="3055729" y="510692"/>
                </a:lnTo>
                <a:lnTo>
                  <a:pt x="3341845" y="510692"/>
                </a:lnTo>
                <a:lnTo>
                  <a:pt x="3341845" y="265459"/>
                </a:lnTo>
                <a:lnTo>
                  <a:pt x="3307646" y="265459"/>
                </a:lnTo>
                <a:lnTo>
                  <a:pt x="3330689" y="230885"/>
                </a:lnTo>
                <a:close/>
              </a:path>
              <a:path w="3375660" h="892810">
                <a:moveTo>
                  <a:pt x="3341845" y="248351"/>
                </a:moveTo>
                <a:lnTo>
                  <a:pt x="3307646" y="265459"/>
                </a:lnTo>
                <a:lnTo>
                  <a:pt x="3341845" y="265459"/>
                </a:lnTo>
                <a:lnTo>
                  <a:pt x="3341845" y="248351"/>
                </a:lnTo>
                <a:close/>
              </a:path>
              <a:path w="3375660" h="892810">
                <a:moveTo>
                  <a:pt x="3341845" y="0"/>
                </a:moveTo>
                <a:lnTo>
                  <a:pt x="3055729" y="0"/>
                </a:lnTo>
                <a:lnTo>
                  <a:pt x="3055729" y="216514"/>
                </a:lnTo>
                <a:lnTo>
                  <a:pt x="3330689" y="216514"/>
                </a:lnTo>
                <a:lnTo>
                  <a:pt x="3307646" y="181938"/>
                </a:lnTo>
                <a:lnTo>
                  <a:pt x="3341845" y="181938"/>
                </a:lnTo>
                <a:lnTo>
                  <a:pt x="3341845" y="0"/>
                </a:lnTo>
                <a:close/>
              </a:path>
              <a:path w="3375660" h="892810">
                <a:moveTo>
                  <a:pt x="3341845" y="181938"/>
                </a:moveTo>
                <a:lnTo>
                  <a:pt x="3307646" y="181938"/>
                </a:lnTo>
                <a:lnTo>
                  <a:pt x="3341845" y="199034"/>
                </a:lnTo>
                <a:lnTo>
                  <a:pt x="3341845" y="181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59186" y="5540046"/>
            <a:ext cx="2979898" cy="510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7504" y="5916377"/>
            <a:ext cx="2121481" cy="97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17504" y="5560465"/>
            <a:ext cx="1904" cy="2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1396532" y="0"/>
                </a:moveTo>
                <a:lnTo>
                  <a:pt x="43512" y="707"/>
                </a:lnTo>
                <a:lnTo>
                  <a:pt x="10762" y="20418"/>
                </a:lnTo>
                <a:lnTo>
                  <a:pt x="0" y="52123"/>
                </a:lnTo>
                <a:lnTo>
                  <a:pt x="47" y="349462"/>
                </a:lnTo>
                <a:lnTo>
                  <a:pt x="16041" y="384879"/>
                </a:lnTo>
                <a:lnTo>
                  <a:pt x="52123" y="399394"/>
                </a:lnTo>
                <a:lnTo>
                  <a:pt x="2112111" y="399394"/>
                </a:lnTo>
                <a:lnTo>
                  <a:pt x="2112111" y="336432"/>
                </a:lnTo>
                <a:lnTo>
                  <a:pt x="68863" y="336432"/>
                </a:lnTo>
                <a:lnTo>
                  <a:pt x="68863" y="128336"/>
                </a:lnTo>
                <a:lnTo>
                  <a:pt x="2112111" y="128336"/>
                </a:lnTo>
                <a:lnTo>
                  <a:pt x="2112111" y="29513"/>
                </a:lnTo>
                <a:lnTo>
                  <a:pt x="2813850" y="29513"/>
                </a:lnTo>
                <a:lnTo>
                  <a:pt x="2813063" y="27416"/>
                </a:lnTo>
                <a:lnTo>
                  <a:pt x="2812220" y="26252"/>
                </a:lnTo>
                <a:lnTo>
                  <a:pt x="1409639" y="26252"/>
                </a:lnTo>
                <a:lnTo>
                  <a:pt x="1396532" y="0"/>
                </a:lnTo>
                <a:close/>
              </a:path>
              <a:path w="2819400" h="399414">
                <a:moveTo>
                  <a:pt x="2813850" y="29513"/>
                </a:moveTo>
                <a:lnTo>
                  <a:pt x="2735427" y="29513"/>
                </a:lnTo>
                <a:lnTo>
                  <a:pt x="2735427" y="399394"/>
                </a:lnTo>
                <a:lnTo>
                  <a:pt x="2767187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813850" y="29513"/>
                </a:lnTo>
                <a:close/>
              </a:path>
              <a:path w="2819400" h="399414">
                <a:moveTo>
                  <a:pt x="2112111" y="128336"/>
                </a:moveTo>
                <a:lnTo>
                  <a:pt x="2010765" y="128336"/>
                </a:lnTo>
                <a:lnTo>
                  <a:pt x="2010765" y="336432"/>
                </a:lnTo>
                <a:lnTo>
                  <a:pt x="2112111" y="336432"/>
                </a:lnTo>
                <a:lnTo>
                  <a:pt x="2112111" y="128336"/>
                </a:lnTo>
                <a:close/>
              </a:path>
              <a:path w="2819400" h="399414">
                <a:moveTo>
                  <a:pt x="2767187" y="0"/>
                </a:moveTo>
                <a:lnTo>
                  <a:pt x="1422775" y="0"/>
                </a:lnTo>
                <a:lnTo>
                  <a:pt x="1409639" y="26252"/>
                </a:lnTo>
                <a:lnTo>
                  <a:pt x="2812220" y="26252"/>
                </a:lnTo>
                <a:lnTo>
                  <a:pt x="2804973" y="16247"/>
                </a:lnTo>
                <a:lnTo>
                  <a:pt x="2794264" y="7587"/>
                </a:lnTo>
                <a:lnTo>
                  <a:pt x="2781486" y="1988"/>
                </a:lnTo>
                <a:lnTo>
                  <a:pt x="2767187" y="0"/>
                </a:lnTo>
                <a:close/>
              </a:path>
            </a:pathLst>
          </a:custGeom>
          <a:solidFill>
            <a:srgbClr val="E5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05179" y="5540046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6243" y="0"/>
                </a:moveTo>
                <a:lnTo>
                  <a:pt x="0" y="0"/>
                </a:lnTo>
                <a:lnTo>
                  <a:pt x="13106" y="26252"/>
                </a:lnTo>
                <a:lnTo>
                  <a:pt x="26243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20758" y="5569560"/>
            <a:ext cx="623315" cy="402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57460" y="5859977"/>
            <a:ext cx="333512" cy="79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57460" y="5606017"/>
            <a:ext cx="333512" cy="134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3674" y="0"/>
                </a:moveTo>
                <a:lnTo>
                  <a:pt x="409925" y="0"/>
                </a:ln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13674" y="242767"/>
                </a:lnTo>
                <a:lnTo>
                  <a:pt x="454778" y="217206"/>
                </a:lnTo>
                <a:lnTo>
                  <a:pt x="462046" y="190631"/>
                </a:lnTo>
                <a:lnTo>
                  <a:pt x="462039" y="172592"/>
                </a:lnTo>
                <a:lnTo>
                  <a:pt x="152247" y="172592"/>
                </a:lnTo>
                <a:lnTo>
                  <a:pt x="152247" y="81439"/>
                </a:lnTo>
                <a:lnTo>
                  <a:pt x="462007" y="81439"/>
                </a:lnTo>
                <a:lnTo>
                  <a:pt x="461995" y="49803"/>
                </a:lnTo>
                <a:lnTo>
                  <a:pt x="444894" y="13455"/>
                </a:lnTo>
                <a:lnTo>
                  <a:pt x="417332" y="393"/>
                </a:lnTo>
                <a:lnTo>
                  <a:pt x="413674" y="0"/>
                </a:lnTo>
                <a:close/>
              </a:path>
              <a:path w="462279" h="243204">
                <a:moveTo>
                  <a:pt x="462007" y="81439"/>
                </a:moveTo>
                <a:lnTo>
                  <a:pt x="300258" y="81439"/>
                </a:lnTo>
                <a:lnTo>
                  <a:pt x="300258" y="172592"/>
                </a:lnTo>
                <a:lnTo>
                  <a:pt x="462039" y="172592"/>
                </a:lnTo>
                <a:lnTo>
                  <a:pt x="462007" y="81439"/>
                </a:lnTo>
                <a:close/>
              </a:path>
            </a:pathLst>
          </a:custGeom>
          <a:solidFill>
            <a:srgbClr val="E0D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136361" y="5258115"/>
            <a:ext cx="343027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8305">
              <a:lnSpc>
                <a:spcPct val="100000"/>
              </a:lnSpc>
              <a:tabLst>
                <a:tab pos="2485390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25200" y="5540046"/>
            <a:ext cx="33436" cy="5106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91002" y="5721985"/>
            <a:ext cx="67945" cy="83820"/>
          </a:xfrm>
          <a:custGeom>
            <a:avLst/>
            <a:gdLst/>
            <a:ahLst/>
            <a:cxnLst/>
            <a:rect l="l" t="t" r="r" b="b"/>
            <a:pathLst>
              <a:path w="67945" h="83820">
                <a:moveTo>
                  <a:pt x="0" y="0"/>
                </a:moveTo>
                <a:lnTo>
                  <a:pt x="23042" y="34576"/>
                </a:lnTo>
                <a:lnTo>
                  <a:pt x="27858" y="41754"/>
                </a:lnTo>
                <a:lnTo>
                  <a:pt x="0" y="83521"/>
                </a:lnTo>
                <a:lnTo>
                  <a:pt x="67635" y="49709"/>
                </a:lnTo>
                <a:lnTo>
                  <a:pt x="67635" y="33814"/>
                </a:lnTo>
                <a:lnTo>
                  <a:pt x="0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36361" y="5258115"/>
            <a:ext cx="3430270" cy="1042035"/>
          </a:xfrm>
          <a:custGeom>
            <a:avLst/>
            <a:gdLst/>
            <a:ahLst/>
            <a:cxnLst/>
            <a:rect l="l" t="t" r="r" b="b"/>
            <a:pathLst>
              <a:path w="3430270" h="1042035">
                <a:moveTo>
                  <a:pt x="0" y="1041571"/>
                </a:moveTo>
                <a:lnTo>
                  <a:pt x="3430127" y="1041571"/>
                </a:lnTo>
                <a:lnTo>
                  <a:pt x="3430127" y="0"/>
                </a:lnTo>
                <a:lnTo>
                  <a:pt x="0" y="0"/>
                </a:lnTo>
                <a:lnTo>
                  <a:pt x="0" y="10415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517878" y="2254709"/>
            <a:ext cx="549021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65" dirty="0">
                <a:solidFill>
                  <a:srgbClr val="494A4C"/>
                </a:solidFill>
                <a:latin typeface="Arial"/>
                <a:cs typeface="Arial"/>
              </a:rPr>
              <a:t>owned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494A4C"/>
                </a:solidFill>
                <a:latin typeface="Arial"/>
                <a:cs typeface="Arial"/>
              </a:rPr>
              <a:t>by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infras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15" dirty="0">
                <a:solidFill>
                  <a:srgbClr val="494A4C"/>
                </a:solidFill>
                <a:latin typeface="Arial"/>
                <a:cs typeface="Arial"/>
              </a:rPr>
              <a:t>ru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35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80" dirty="0">
                <a:solidFill>
                  <a:srgbClr val="494A4C"/>
                </a:solidFill>
                <a:latin typeface="Arial"/>
                <a:cs typeface="Arial"/>
              </a:rPr>
              <a:t>or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shared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services</a:t>
            </a:r>
            <a:r>
              <a:rPr sz="19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-25" dirty="0">
                <a:solidFill>
                  <a:srgbClr val="494A4C"/>
                </a:solidFill>
                <a:latin typeface="Arial"/>
                <a:cs typeface="Arial"/>
              </a:rPr>
              <a:t>eams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5331" y="3375649"/>
            <a:ext cx="6230111" cy="992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24325" y="3425576"/>
            <a:ext cx="6069330" cy="830580"/>
          </a:xfrm>
          <a:custGeom>
            <a:avLst/>
            <a:gdLst/>
            <a:ahLst/>
            <a:cxnLst/>
            <a:rect l="l" t="t" r="r" b="b"/>
            <a:pathLst>
              <a:path w="6069330" h="830579">
                <a:moveTo>
                  <a:pt x="6017135" y="0"/>
                </a:moveTo>
                <a:lnTo>
                  <a:pt x="40520" y="1297"/>
                </a:lnTo>
                <a:lnTo>
                  <a:pt x="7580" y="25043"/>
                </a:lnTo>
                <a:lnTo>
                  <a:pt x="0" y="52120"/>
                </a:lnTo>
                <a:lnTo>
                  <a:pt x="1296" y="789612"/>
                </a:lnTo>
                <a:lnTo>
                  <a:pt x="25039" y="822546"/>
                </a:lnTo>
                <a:lnTo>
                  <a:pt x="52126" y="830122"/>
                </a:lnTo>
                <a:lnTo>
                  <a:pt x="6028741" y="828828"/>
                </a:lnTo>
                <a:lnTo>
                  <a:pt x="6061679" y="805094"/>
                </a:lnTo>
                <a:lnTo>
                  <a:pt x="6069256" y="778001"/>
                </a:lnTo>
                <a:lnTo>
                  <a:pt x="6067961" y="40524"/>
                </a:lnTo>
                <a:lnTo>
                  <a:pt x="6044228" y="7583"/>
                </a:lnTo>
                <a:lnTo>
                  <a:pt x="6017135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59390" y="3530566"/>
            <a:ext cx="126809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9186" y="2726364"/>
            <a:ext cx="6231352" cy="191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9186" y="2914109"/>
            <a:ext cx="195001" cy="380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5527" y="2914109"/>
            <a:ext cx="195011" cy="3808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50543" y="3182803"/>
            <a:ext cx="5848624" cy="1121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7504" y="3159760"/>
            <a:ext cx="1931925" cy="104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17504" y="2791988"/>
            <a:ext cx="5309" cy="66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08646" y="2775590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78" y="0"/>
                </a:moveTo>
                <a:lnTo>
                  <a:pt x="40524" y="1295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366700"/>
                </a:lnTo>
                <a:lnTo>
                  <a:pt x="25043" y="399636"/>
                </a:lnTo>
                <a:lnTo>
                  <a:pt x="52123" y="407212"/>
                </a:lnTo>
                <a:lnTo>
                  <a:pt x="6028775" y="405918"/>
                </a:lnTo>
                <a:lnTo>
                  <a:pt x="6061715" y="382184"/>
                </a:lnTo>
                <a:lnTo>
                  <a:pt x="6069299" y="355091"/>
                </a:lnTo>
                <a:lnTo>
                  <a:pt x="6068003" y="40514"/>
                </a:lnTo>
                <a:lnTo>
                  <a:pt x="6044257" y="7576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82491" y="2896226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17567" y="2813873"/>
            <a:ext cx="586892" cy="4027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57927" y="2850296"/>
            <a:ext cx="328053" cy="3325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65878" y="2861726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202258"/>
                </a:lnTo>
                <a:lnTo>
                  <a:pt x="25041" y="235196"/>
                </a:lnTo>
                <a:lnTo>
                  <a:pt x="52120" y="242773"/>
                </a:lnTo>
                <a:lnTo>
                  <a:pt x="421530" y="241483"/>
                </a:lnTo>
                <a:lnTo>
                  <a:pt x="454466" y="217751"/>
                </a:lnTo>
                <a:lnTo>
                  <a:pt x="462046" y="190652"/>
                </a:lnTo>
                <a:lnTo>
                  <a:pt x="460756" y="40544"/>
                </a:lnTo>
                <a:lnTo>
                  <a:pt x="437033" y="7588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09862" y="292973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04459" y="2813863"/>
            <a:ext cx="586861" cy="4027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46618" y="2850296"/>
            <a:ext cx="326230" cy="3325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3227" y="2861726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202258"/>
                </a:lnTo>
                <a:lnTo>
                  <a:pt x="25041" y="235196"/>
                </a:lnTo>
                <a:lnTo>
                  <a:pt x="52120" y="242773"/>
                </a:lnTo>
                <a:lnTo>
                  <a:pt x="421530" y="241483"/>
                </a:lnTo>
                <a:lnTo>
                  <a:pt x="454466" y="217751"/>
                </a:lnTo>
                <a:lnTo>
                  <a:pt x="462046" y="190652"/>
                </a:lnTo>
                <a:lnTo>
                  <a:pt x="460756" y="40544"/>
                </a:lnTo>
                <a:lnTo>
                  <a:pt x="437033" y="7588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97212" y="292973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27776" y="3182803"/>
            <a:ext cx="586861" cy="338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1321" y="2813863"/>
            <a:ext cx="588660" cy="4027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3480" y="2850296"/>
            <a:ext cx="326242" cy="3325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40577" y="2861726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202258"/>
                </a:lnTo>
                <a:lnTo>
                  <a:pt x="25041" y="235196"/>
                </a:lnTo>
                <a:lnTo>
                  <a:pt x="52120" y="242773"/>
                </a:lnTo>
                <a:lnTo>
                  <a:pt x="421530" y="241483"/>
                </a:lnTo>
                <a:lnTo>
                  <a:pt x="454466" y="217751"/>
                </a:lnTo>
                <a:lnTo>
                  <a:pt x="462046" y="190652"/>
                </a:lnTo>
                <a:lnTo>
                  <a:pt x="460756" y="40544"/>
                </a:lnTo>
                <a:lnTo>
                  <a:pt x="437033" y="7588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84549" y="292973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14637" y="3182803"/>
            <a:ext cx="552236" cy="247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79981" y="2804728"/>
            <a:ext cx="586892" cy="4028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20342" y="2841189"/>
            <a:ext cx="328065" cy="3416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27927" y="285389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202258"/>
                </a:lnTo>
                <a:lnTo>
                  <a:pt x="25041" y="235196"/>
                </a:lnTo>
                <a:lnTo>
                  <a:pt x="52120" y="242773"/>
                </a:lnTo>
                <a:lnTo>
                  <a:pt x="421553" y="241473"/>
                </a:lnTo>
                <a:lnTo>
                  <a:pt x="454495" y="217738"/>
                </a:lnTo>
                <a:lnTo>
                  <a:pt x="462076" y="190652"/>
                </a:lnTo>
                <a:lnTo>
                  <a:pt x="460775" y="40503"/>
                </a:lnTo>
                <a:lnTo>
                  <a:pt x="437019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71925" y="2921895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66874" y="2804728"/>
            <a:ext cx="586861" cy="4028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7204" y="2841189"/>
            <a:ext cx="328053" cy="3416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15276" y="285389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202258"/>
                </a:lnTo>
                <a:lnTo>
                  <a:pt x="25041" y="235196"/>
                </a:lnTo>
                <a:lnTo>
                  <a:pt x="52120" y="242773"/>
                </a:lnTo>
                <a:lnTo>
                  <a:pt x="421553" y="241473"/>
                </a:lnTo>
                <a:lnTo>
                  <a:pt x="454495" y="217738"/>
                </a:lnTo>
                <a:lnTo>
                  <a:pt x="462076" y="190652"/>
                </a:lnTo>
                <a:lnTo>
                  <a:pt x="460775" y="40503"/>
                </a:lnTo>
                <a:lnTo>
                  <a:pt x="437019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159249" y="2921895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53736" y="2804728"/>
            <a:ext cx="623315" cy="4028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95895" y="2841189"/>
            <a:ext cx="326242" cy="3416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02625" y="285389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202258"/>
                </a:lnTo>
                <a:lnTo>
                  <a:pt x="25041" y="235196"/>
                </a:lnTo>
                <a:lnTo>
                  <a:pt x="52120" y="242773"/>
                </a:lnTo>
                <a:lnTo>
                  <a:pt x="421531" y="241478"/>
                </a:lnTo>
                <a:lnTo>
                  <a:pt x="454469" y="217744"/>
                </a:lnTo>
                <a:lnTo>
                  <a:pt x="462046" y="190652"/>
                </a:lnTo>
                <a:lnTo>
                  <a:pt x="460751" y="40524"/>
                </a:lnTo>
                <a:lnTo>
                  <a:pt x="437018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746612" y="2921895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68294" y="4457812"/>
            <a:ext cx="6229529" cy="1877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68294" y="4641886"/>
            <a:ext cx="195025" cy="37543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02812" y="4641886"/>
            <a:ext cx="195011" cy="3754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59675" y="4905690"/>
            <a:ext cx="5846764" cy="1116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24800" y="4881831"/>
            <a:ext cx="2099584" cy="10997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24800" y="4519774"/>
            <a:ext cx="8836" cy="1041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16479" y="4506305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3" y="1299"/>
                </a:lnTo>
                <a:lnTo>
                  <a:pt x="7578" y="25045"/>
                </a:lnTo>
                <a:lnTo>
                  <a:pt x="0" y="52129"/>
                </a:lnTo>
                <a:lnTo>
                  <a:pt x="1294" y="358882"/>
                </a:lnTo>
                <a:lnTo>
                  <a:pt x="25039" y="391810"/>
                </a:lnTo>
                <a:lnTo>
                  <a:pt x="52136" y="399385"/>
                </a:lnTo>
                <a:lnTo>
                  <a:pt x="6028739" y="398099"/>
                </a:lnTo>
                <a:lnTo>
                  <a:pt x="6061686" y="374377"/>
                </a:lnTo>
                <a:lnTo>
                  <a:pt x="6069268" y="347286"/>
                </a:lnTo>
                <a:lnTo>
                  <a:pt x="6067977" y="40541"/>
                </a:lnTo>
                <a:lnTo>
                  <a:pt x="6044254" y="7585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490302" y="4623034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08453" y="4536182"/>
            <a:ext cx="588690" cy="4027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50643" y="4572627"/>
            <a:ext cx="322588" cy="3330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58044" y="4584617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1" y="1300"/>
                </a:lnTo>
                <a:lnTo>
                  <a:pt x="7580" y="25044"/>
                </a:lnTo>
                <a:lnTo>
                  <a:pt x="0" y="52123"/>
                </a:lnTo>
                <a:lnTo>
                  <a:pt x="1301" y="202279"/>
                </a:lnTo>
                <a:lnTo>
                  <a:pt x="25058" y="235203"/>
                </a:lnTo>
                <a:lnTo>
                  <a:pt x="52151" y="242779"/>
                </a:lnTo>
                <a:lnTo>
                  <a:pt x="421534" y="241487"/>
                </a:lnTo>
                <a:lnTo>
                  <a:pt x="454467" y="217746"/>
                </a:lnTo>
                <a:lnTo>
                  <a:pt x="462046" y="190652"/>
                </a:lnTo>
                <a:lnTo>
                  <a:pt x="460755" y="40540"/>
                </a:lnTo>
                <a:lnTo>
                  <a:pt x="437032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803194" y="4652627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97144" y="4536182"/>
            <a:ext cx="586861" cy="40277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37505" y="4572627"/>
            <a:ext cx="322600" cy="33306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45394" y="4584617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1" y="1300"/>
                </a:lnTo>
                <a:lnTo>
                  <a:pt x="7580" y="25044"/>
                </a:lnTo>
                <a:lnTo>
                  <a:pt x="0" y="52123"/>
                </a:lnTo>
                <a:lnTo>
                  <a:pt x="1301" y="202279"/>
                </a:lnTo>
                <a:lnTo>
                  <a:pt x="25058" y="235203"/>
                </a:lnTo>
                <a:lnTo>
                  <a:pt x="52151" y="242779"/>
                </a:lnTo>
                <a:lnTo>
                  <a:pt x="421534" y="241487"/>
                </a:lnTo>
                <a:lnTo>
                  <a:pt x="454467" y="217746"/>
                </a:lnTo>
                <a:lnTo>
                  <a:pt x="462046" y="190652"/>
                </a:lnTo>
                <a:lnTo>
                  <a:pt x="460755" y="40540"/>
                </a:lnTo>
                <a:lnTo>
                  <a:pt x="437032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390544" y="4652627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84006" y="4536182"/>
            <a:ext cx="617860" cy="40277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26195" y="4572627"/>
            <a:ext cx="320777" cy="33306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32743" y="4584617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2" y="1296"/>
                </a:lnTo>
                <a:lnTo>
                  <a:pt x="7583" y="25037"/>
                </a:lnTo>
                <a:lnTo>
                  <a:pt x="0" y="52123"/>
                </a:lnTo>
                <a:lnTo>
                  <a:pt x="1297" y="202259"/>
                </a:lnTo>
                <a:lnTo>
                  <a:pt x="25043" y="235198"/>
                </a:lnTo>
                <a:lnTo>
                  <a:pt x="52120" y="242779"/>
                </a:lnTo>
                <a:lnTo>
                  <a:pt x="421556" y="241482"/>
                </a:lnTo>
                <a:lnTo>
                  <a:pt x="454493" y="217739"/>
                </a:lnTo>
                <a:lnTo>
                  <a:pt x="462076" y="190652"/>
                </a:lnTo>
                <a:lnTo>
                  <a:pt x="460780" y="40520"/>
                </a:lnTo>
                <a:lnTo>
                  <a:pt x="437034" y="7580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977869" y="4652627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401866" y="4536182"/>
            <a:ext cx="588690" cy="40277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44025" y="4572627"/>
            <a:ext cx="322600" cy="3330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51427" y="4584617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2" y="1296"/>
                </a:lnTo>
                <a:lnTo>
                  <a:pt x="7583" y="25037"/>
                </a:lnTo>
                <a:lnTo>
                  <a:pt x="0" y="52123"/>
                </a:lnTo>
                <a:lnTo>
                  <a:pt x="1297" y="202259"/>
                </a:lnTo>
                <a:lnTo>
                  <a:pt x="25043" y="235198"/>
                </a:lnTo>
                <a:lnTo>
                  <a:pt x="52120" y="242779"/>
                </a:lnTo>
                <a:lnTo>
                  <a:pt x="421526" y="241482"/>
                </a:lnTo>
                <a:lnTo>
                  <a:pt x="454463" y="217739"/>
                </a:lnTo>
                <a:lnTo>
                  <a:pt x="462046" y="190652"/>
                </a:lnTo>
                <a:lnTo>
                  <a:pt x="460749" y="40520"/>
                </a:lnTo>
                <a:lnTo>
                  <a:pt x="437003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596563" y="4652627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990557" y="4536182"/>
            <a:ext cx="586861" cy="40277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30917" y="4572627"/>
            <a:ext cx="322588" cy="33306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38776" y="4584617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2" y="1296"/>
                </a:lnTo>
                <a:lnTo>
                  <a:pt x="7583" y="25037"/>
                </a:lnTo>
                <a:lnTo>
                  <a:pt x="0" y="52123"/>
                </a:lnTo>
                <a:lnTo>
                  <a:pt x="1297" y="202259"/>
                </a:lnTo>
                <a:lnTo>
                  <a:pt x="25043" y="235198"/>
                </a:lnTo>
                <a:lnTo>
                  <a:pt x="52120" y="242779"/>
                </a:lnTo>
                <a:lnTo>
                  <a:pt x="421535" y="241482"/>
                </a:lnTo>
                <a:lnTo>
                  <a:pt x="454470" y="217739"/>
                </a:lnTo>
                <a:lnTo>
                  <a:pt x="462046" y="190652"/>
                </a:lnTo>
                <a:lnTo>
                  <a:pt x="460751" y="40520"/>
                </a:lnTo>
                <a:lnTo>
                  <a:pt x="437017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183925" y="4652627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577419" y="4536182"/>
            <a:ext cx="623315" cy="40277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19577" y="4572627"/>
            <a:ext cx="320765" cy="33306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26125" y="4584617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2" y="1296"/>
                </a:lnTo>
                <a:lnTo>
                  <a:pt x="7583" y="25037"/>
                </a:lnTo>
                <a:lnTo>
                  <a:pt x="0" y="52123"/>
                </a:lnTo>
                <a:lnTo>
                  <a:pt x="1297" y="202259"/>
                </a:lnTo>
                <a:lnTo>
                  <a:pt x="25043" y="235198"/>
                </a:lnTo>
                <a:lnTo>
                  <a:pt x="52120" y="242779"/>
                </a:lnTo>
                <a:lnTo>
                  <a:pt x="421535" y="241482"/>
                </a:lnTo>
                <a:lnTo>
                  <a:pt x="454470" y="217739"/>
                </a:lnTo>
                <a:lnTo>
                  <a:pt x="462046" y="190652"/>
                </a:lnTo>
                <a:lnTo>
                  <a:pt x="460751" y="40520"/>
                </a:lnTo>
                <a:lnTo>
                  <a:pt x="437017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771250" y="4652627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932303" y="3153664"/>
            <a:ext cx="0" cy="440690"/>
          </a:xfrm>
          <a:custGeom>
            <a:avLst/>
            <a:gdLst/>
            <a:ahLst/>
            <a:cxnLst/>
            <a:rect l="l" t="t" r="r" b="b"/>
            <a:pathLst>
              <a:path h="440689">
                <a:moveTo>
                  <a:pt x="0" y="0"/>
                </a:moveTo>
                <a:lnTo>
                  <a:pt x="0" y="440618"/>
                </a:lnTo>
              </a:path>
            </a:pathLst>
          </a:custGeom>
          <a:ln w="22275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98897" y="3549721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3350" y="3979855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686"/>
                </a:lnTo>
              </a:path>
            </a:pathLst>
          </a:custGeom>
          <a:ln w="22275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49944" y="450298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33"/>
                </a:lnTo>
                <a:lnTo>
                  <a:pt x="55695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5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32151" y="3605712"/>
            <a:ext cx="1148715" cy="386080"/>
          </a:xfrm>
          <a:custGeom>
            <a:avLst/>
            <a:gdLst/>
            <a:ahLst/>
            <a:cxnLst/>
            <a:rect l="l" t="t" r="r" b="b"/>
            <a:pathLst>
              <a:path w="1148714" h="386079">
                <a:moveTo>
                  <a:pt x="0" y="0"/>
                </a:moveTo>
                <a:lnTo>
                  <a:pt x="1148669" y="385754"/>
                </a:lnTo>
              </a:path>
            </a:pathLst>
          </a:custGeom>
          <a:ln w="22275">
            <a:solidFill>
              <a:srgbClr val="211F1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670518" y="1810791"/>
            <a:ext cx="328041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494A4C"/>
                </a:solidFill>
                <a:latin typeface="Arial"/>
                <a:cs typeface="Arial"/>
              </a:rPr>
              <a:t>medi</a:t>
            </a:r>
            <a:r>
              <a:rPr sz="2550" spc="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45" dirty="0">
                <a:solidFill>
                  <a:srgbClr val="494A4C"/>
                </a:solidFill>
                <a:latin typeface="Arial"/>
                <a:cs typeface="Arial"/>
              </a:rPr>
              <a:t>ro</a:t>
            </a:r>
            <a:r>
              <a:rPr sz="2550" spc="50" dirty="0">
                <a:solidFill>
                  <a:srgbClr val="494A4C"/>
                </a:solidFill>
                <a:latin typeface="Arial"/>
                <a:cs typeface="Arial"/>
              </a:rPr>
              <a:t>u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55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2550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dirty="0"/>
              <a:t>service-o</a:t>
            </a:r>
            <a:r>
              <a:rPr spc="-5" dirty="0"/>
              <a:t>r</a:t>
            </a:r>
            <a:r>
              <a:rPr dirty="0"/>
              <a:t>iented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5" dirty="0"/>
              <a:t>r</a:t>
            </a:r>
            <a:r>
              <a:rPr dirty="0"/>
              <a:t>chitectu</a:t>
            </a:r>
            <a:r>
              <a:rPr spc="-5" dirty="0"/>
              <a:t>r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5520" y="900460"/>
            <a:ext cx="4186554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Microservices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1795" y="2814574"/>
            <a:ext cx="10030419" cy="2795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4237" y="2855783"/>
            <a:ext cx="1379695" cy="501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70823" y="2904613"/>
            <a:ext cx="582295" cy="24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750" spc="445" dirty="0">
                <a:solidFill>
                  <a:srgbClr val="211F1F"/>
                </a:solidFill>
                <a:latin typeface="Calibri"/>
                <a:cs typeface="Calibri"/>
              </a:rPr>
              <a:t>d</a:t>
            </a:r>
            <a:r>
              <a:rPr sz="1750" spc="280" dirty="0">
                <a:solidFill>
                  <a:srgbClr val="211F1F"/>
                </a:solidFill>
                <a:latin typeface="Calibri"/>
                <a:cs typeface="Calibri"/>
              </a:rPr>
              <a:t>i</a:t>
            </a:r>
            <a:r>
              <a:rPr sz="1750" spc="360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r>
              <a:rPr sz="1750" spc="210" dirty="0">
                <a:solidFill>
                  <a:srgbClr val="211F1F"/>
                </a:solidFill>
                <a:latin typeface="Calibri"/>
                <a:cs typeface="Calibri"/>
              </a:rPr>
              <a:t>t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067" y="2739494"/>
            <a:ext cx="1146035" cy="372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05891" y="3111604"/>
            <a:ext cx="511062" cy="1633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794" y="2873981"/>
            <a:ext cx="512181" cy="306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0823" y="2904613"/>
            <a:ext cx="556212" cy="206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59561" y="2910791"/>
            <a:ext cx="118364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360" dirty="0">
                <a:solidFill>
                  <a:srgbClr val="211F1F"/>
                </a:solidFill>
                <a:latin typeface="Calibri"/>
                <a:cs typeface="Calibri"/>
              </a:rPr>
              <a:t>m</a:t>
            </a:r>
            <a:r>
              <a:rPr sz="1750" spc="204" dirty="0">
                <a:solidFill>
                  <a:srgbClr val="211F1F"/>
                </a:solidFill>
                <a:latin typeface="Calibri"/>
                <a:cs typeface="Calibri"/>
              </a:rPr>
              <a:t>e</a:t>
            </a:r>
            <a:r>
              <a:rPr sz="1750" spc="445" dirty="0">
                <a:solidFill>
                  <a:srgbClr val="401C16"/>
                </a:solidFill>
                <a:latin typeface="Calibri"/>
                <a:cs typeface="Calibri"/>
              </a:rPr>
              <a:t>d</a:t>
            </a:r>
            <a:r>
              <a:rPr sz="1750" spc="280" dirty="0">
                <a:solidFill>
                  <a:srgbClr val="1C090A"/>
                </a:solidFill>
                <a:latin typeface="Calibri"/>
                <a:cs typeface="Calibri"/>
              </a:rPr>
              <a:t>i</a:t>
            </a:r>
            <a:r>
              <a:rPr sz="1750" spc="360" dirty="0">
                <a:solidFill>
                  <a:srgbClr val="401C16"/>
                </a:solidFill>
                <a:latin typeface="Calibri"/>
                <a:cs typeface="Calibri"/>
              </a:rPr>
              <a:t>a</a:t>
            </a:r>
            <a:r>
              <a:rPr sz="1750" spc="204" dirty="0">
                <a:solidFill>
                  <a:srgbClr val="401C16"/>
                </a:solidFill>
                <a:latin typeface="Calibri"/>
                <a:cs typeface="Calibri"/>
              </a:rPr>
              <a:t>t</a:t>
            </a:r>
            <a:r>
              <a:rPr sz="1750" spc="325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1750" spc="310" dirty="0">
                <a:solidFill>
                  <a:srgbClr val="211F1F"/>
                </a:solidFill>
                <a:latin typeface="Calibri"/>
                <a:cs typeface="Calibri"/>
              </a:rPr>
              <a:t>r</a:t>
            </a:r>
            <a:endParaRPr sz="1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5569" y="3949313"/>
            <a:ext cx="6229538" cy="182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5569" y="4127942"/>
            <a:ext cx="195037" cy="1633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0097" y="4127942"/>
            <a:ext cx="195011" cy="1633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6962" y="5648406"/>
            <a:ext cx="5846764" cy="112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4325" y="3997259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66" y="0"/>
                </a:moveTo>
                <a:lnTo>
                  <a:pt x="40520" y="1295"/>
                </a:lnTo>
                <a:lnTo>
                  <a:pt x="7581" y="25040"/>
                </a:lnTo>
                <a:lnTo>
                  <a:pt x="0" y="52120"/>
                </a:lnTo>
                <a:lnTo>
                  <a:pt x="1293" y="1611897"/>
                </a:lnTo>
                <a:lnTo>
                  <a:pt x="25031" y="1644838"/>
                </a:lnTo>
                <a:lnTo>
                  <a:pt x="52114" y="1652418"/>
                </a:lnTo>
                <a:lnTo>
                  <a:pt x="6028734" y="1651129"/>
                </a:lnTo>
                <a:lnTo>
                  <a:pt x="6061675" y="1627398"/>
                </a:lnTo>
                <a:lnTo>
                  <a:pt x="6069256" y="1600306"/>
                </a:lnTo>
                <a:lnTo>
                  <a:pt x="6067966" y="40544"/>
                </a:lnTo>
                <a:lnTo>
                  <a:pt x="6044243" y="7588"/>
                </a:lnTo>
                <a:lnTo>
                  <a:pt x="6017166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7112" y="4372162"/>
            <a:ext cx="5719190" cy="5358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5134" y="4441407"/>
            <a:ext cx="2054031" cy="428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4916" y="4420168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335374"/>
                </a:lnTo>
                <a:lnTo>
                  <a:pt x="25040" y="368311"/>
                </a:lnTo>
                <a:lnTo>
                  <a:pt x="52126" y="375891"/>
                </a:lnTo>
                <a:lnTo>
                  <a:pt x="5519735" y="374594"/>
                </a:lnTo>
                <a:lnTo>
                  <a:pt x="5552672" y="350850"/>
                </a:lnTo>
                <a:lnTo>
                  <a:pt x="5560255" y="323764"/>
                </a:lnTo>
                <a:lnTo>
                  <a:pt x="5558959" y="40514"/>
                </a:lnTo>
                <a:lnTo>
                  <a:pt x="5535214" y="7576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59390" y="4102244"/>
            <a:ext cx="3844925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1250">
              <a:latin typeface="Times New Roman"/>
              <a:cs typeface="Times New Roman"/>
            </a:endParaRPr>
          </a:p>
          <a:p>
            <a:pPr marL="19558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59186" y="3298657"/>
            <a:ext cx="6231352" cy="189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186" y="3484573"/>
            <a:ext cx="195001" cy="380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95527" y="3484573"/>
            <a:ext cx="195011" cy="380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0543" y="3754485"/>
            <a:ext cx="5848624" cy="111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7504" y="3731442"/>
            <a:ext cx="1931925" cy="1048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17504" y="3364250"/>
            <a:ext cx="4760" cy="60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8646" y="3347273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70">
                <a:moveTo>
                  <a:pt x="6017178" y="0"/>
                </a:moveTo>
                <a:lnTo>
                  <a:pt x="40524" y="1295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366700"/>
                </a:lnTo>
                <a:lnTo>
                  <a:pt x="25043" y="399636"/>
                </a:lnTo>
                <a:lnTo>
                  <a:pt x="52123" y="407212"/>
                </a:lnTo>
                <a:lnTo>
                  <a:pt x="6028775" y="405918"/>
                </a:lnTo>
                <a:lnTo>
                  <a:pt x="6061715" y="382184"/>
                </a:lnTo>
                <a:lnTo>
                  <a:pt x="6069299" y="355091"/>
                </a:lnTo>
                <a:lnTo>
                  <a:pt x="6068003" y="40514"/>
                </a:lnTo>
                <a:lnTo>
                  <a:pt x="6044257" y="7576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2491" y="3467904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7567" y="3384306"/>
            <a:ext cx="586892" cy="4027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57927" y="3420754"/>
            <a:ext cx="328053" cy="3337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65878" y="34334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0"/>
                </a:lnTo>
                <a:lnTo>
                  <a:pt x="7581" y="25012"/>
                </a:lnTo>
                <a:lnTo>
                  <a:pt x="0" y="52090"/>
                </a:lnTo>
                <a:lnTo>
                  <a:pt x="1294" y="202218"/>
                </a:lnTo>
                <a:lnTo>
                  <a:pt x="25028" y="235158"/>
                </a:lnTo>
                <a:lnTo>
                  <a:pt x="52120" y="242742"/>
                </a:lnTo>
                <a:lnTo>
                  <a:pt x="421530" y="241451"/>
                </a:lnTo>
                <a:lnTo>
                  <a:pt x="454466" y="217707"/>
                </a:lnTo>
                <a:lnTo>
                  <a:pt x="462046" y="190621"/>
                </a:lnTo>
                <a:lnTo>
                  <a:pt x="460760" y="40536"/>
                </a:lnTo>
                <a:lnTo>
                  <a:pt x="437040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809862" y="350142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04459" y="3384306"/>
            <a:ext cx="586861" cy="4027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6618" y="3420754"/>
            <a:ext cx="326230" cy="333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53227" y="34334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44" y="1290"/>
                </a:lnTo>
                <a:lnTo>
                  <a:pt x="7588" y="25012"/>
                </a:lnTo>
                <a:lnTo>
                  <a:pt x="0" y="52090"/>
                </a:lnTo>
                <a:lnTo>
                  <a:pt x="1296" y="202218"/>
                </a:lnTo>
                <a:lnTo>
                  <a:pt x="25041" y="235158"/>
                </a:lnTo>
                <a:lnTo>
                  <a:pt x="52120" y="242742"/>
                </a:lnTo>
                <a:lnTo>
                  <a:pt x="421530" y="241451"/>
                </a:lnTo>
                <a:lnTo>
                  <a:pt x="454466" y="217707"/>
                </a:lnTo>
                <a:lnTo>
                  <a:pt x="462046" y="190621"/>
                </a:lnTo>
                <a:lnTo>
                  <a:pt x="460760" y="40536"/>
                </a:lnTo>
                <a:lnTo>
                  <a:pt x="437040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97212" y="350142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7776" y="3754485"/>
            <a:ext cx="586861" cy="326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1321" y="3384306"/>
            <a:ext cx="588660" cy="4027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33480" y="3420754"/>
            <a:ext cx="326242" cy="333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40577" y="34334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44" y="1290"/>
                </a:lnTo>
                <a:lnTo>
                  <a:pt x="7588" y="25012"/>
                </a:lnTo>
                <a:lnTo>
                  <a:pt x="0" y="52090"/>
                </a:lnTo>
                <a:lnTo>
                  <a:pt x="1296" y="202218"/>
                </a:lnTo>
                <a:lnTo>
                  <a:pt x="25041" y="235158"/>
                </a:lnTo>
                <a:lnTo>
                  <a:pt x="52120" y="242742"/>
                </a:lnTo>
                <a:lnTo>
                  <a:pt x="421530" y="241451"/>
                </a:lnTo>
                <a:lnTo>
                  <a:pt x="454466" y="217707"/>
                </a:lnTo>
                <a:lnTo>
                  <a:pt x="462046" y="190621"/>
                </a:lnTo>
                <a:lnTo>
                  <a:pt x="460760" y="40536"/>
                </a:lnTo>
                <a:lnTo>
                  <a:pt x="437040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984549" y="350142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14637" y="3754485"/>
            <a:ext cx="552236" cy="253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79981" y="3377052"/>
            <a:ext cx="586892" cy="4027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20342" y="3413466"/>
            <a:ext cx="328065" cy="3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27927" y="3425576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53" y="241472"/>
                </a:lnTo>
                <a:lnTo>
                  <a:pt x="454495" y="217724"/>
                </a:lnTo>
                <a:lnTo>
                  <a:pt x="462076" y="190652"/>
                </a:lnTo>
                <a:lnTo>
                  <a:pt x="460775" y="40503"/>
                </a:lnTo>
                <a:lnTo>
                  <a:pt x="437019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71925" y="3493585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66874" y="3377021"/>
            <a:ext cx="586861" cy="4027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07204" y="3413466"/>
            <a:ext cx="328053" cy="3410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15276" y="3425576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53" y="241472"/>
                </a:lnTo>
                <a:lnTo>
                  <a:pt x="454495" y="217724"/>
                </a:lnTo>
                <a:lnTo>
                  <a:pt x="462076" y="190652"/>
                </a:lnTo>
                <a:lnTo>
                  <a:pt x="460775" y="40503"/>
                </a:lnTo>
                <a:lnTo>
                  <a:pt x="437019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159249" y="3493585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53736" y="3377021"/>
            <a:ext cx="623315" cy="4027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95895" y="3413466"/>
            <a:ext cx="326242" cy="3410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02625" y="3425576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1" y="40524"/>
                </a:lnTo>
                <a:lnTo>
                  <a:pt x="437018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746612" y="3493585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16667" y="3670513"/>
            <a:ext cx="1905" cy="736600"/>
          </a:xfrm>
          <a:custGeom>
            <a:avLst/>
            <a:gdLst/>
            <a:ahLst/>
            <a:cxnLst/>
            <a:rect l="l" t="t" r="r" b="b"/>
            <a:pathLst>
              <a:path w="1904" h="736600">
                <a:moveTo>
                  <a:pt x="0" y="0"/>
                </a:moveTo>
                <a:lnTo>
                  <a:pt x="1676" y="736122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84846" y="436237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182"/>
                </a:moveTo>
                <a:lnTo>
                  <a:pt x="33558" y="66934"/>
                </a:lnTo>
                <a:lnTo>
                  <a:pt x="55697" y="22372"/>
                </a:lnTo>
                <a:lnTo>
                  <a:pt x="33436" y="22372"/>
                </a:lnTo>
                <a:lnTo>
                  <a:pt x="0" y="182"/>
                </a:lnTo>
                <a:close/>
              </a:path>
              <a:path w="67310" h="67310">
                <a:moveTo>
                  <a:pt x="66812" y="0"/>
                </a:moveTo>
                <a:lnTo>
                  <a:pt x="33436" y="22372"/>
                </a:lnTo>
                <a:lnTo>
                  <a:pt x="55697" y="22372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83350" y="3684016"/>
            <a:ext cx="1905" cy="736600"/>
          </a:xfrm>
          <a:custGeom>
            <a:avLst/>
            <a:gdLst/>
            <a:ahLst/>
            <a:cxnLst/>
            <a:rect l="l" t="t" r="r" b="b"/>
            <a:pathLst>
              <a:path w="1904" h="736600">
                <a:moveTo>
                  <a:pt x="0" y="0"/>
                </a:moveTo>
                <a:lnTo>
                  <a:pt x="1706" y="736122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1529" y="4375881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152"/>
                </a:moveTo>
                <a:lnTo>
                  <a:pt x="33588" y="66903"/>
                </a:lnTo>
                <a:lnTo>
                  <a:pt x="55737" y="22341"/>
                </a:lnTo>
                <a:lnTo>
                  <a:pt x="33467" y="22341"/>
                </a:lnTo>
                <a:lnTo>
                  <a:pt x="0" y="152"/>
                </a:lnTo>
                <a:close/>
              </a:path>
              <a:path w="67310" h="67310">
                <a:moveTo>
                  <a:pt x="66842" y="0"/>
                </a:moveTo>
                <a:lnTo>
                  <a:pt x="33467" y="22341"/>
                </a:lnTo>
                <a:lnTo>
                  <a:pt x="55737" y="22341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86397" y="3684016"/>
            <a:ext cx="1905" cy="736600"/>
          </a:xfrm>
          <a:custGeom>
            <a:avLst/>
            <a:gdLst/>
            <a:ahLst/>
            <a:cxnLst/>
            <a:rect l="l" t="t" r="r" b="b"/>
            <a:pathLst>
              <a:path w="1904" h="736600">
                <a:moveTo>
                  <a:pt x="0" y="0"/>
                </a:moveTo>
                <a:lnTo>
                  <a:pt x="1676" y="736122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54545" y="4375881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152"/>
                </a:moveTo>
                <a:lnTo>
                  <a:pt x="33558" y="66903"/>
                </a:lnTo>
                <a:lnTo>
                  <a:pt x="55727" y="22341"/>
                </a:lnTo>
                <a:lnTo>
                  <a:pt x="33467" y="22341"/>
                </a:lnTo>
                <a:lnTo>
                  <a:pt x="0" y="152"/>
                </a:lnTo>
                <a:close/>
              </a:path>
              <a:path w="67309" h="67310">
                <a:moveTo>
                  <a:pt x="66842" y="0"/>
                </a:moveTo>
                <a:lnTo>
                  <a:pt x="33467" y="22341"/>
                </a:lnTo>
                <a:lnTo>
                  <a:pt x="55727" y="22341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58050" y="3684016"/>
            <a:ext cx="1905" cy="736600"/>
          </a:xfrm>
          <a:custGeom>
            <a:avLst/>
            <a:gdLst/>
            <a:ahLst/>
            <a:cxnLst/>
            <a:rect l="l" t="t" r="r" b="b"/>
            <a:pathLst>
              <a:path w="1904" h="736600">
                <a:moveTo>
                  <a:pt x="0" y="0"/>
                </a:moveTo>
                <a:lnTo>
                  <a:pt x="1676" y="736122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26228" y="4375881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152"/>
                </a:moveTo>
                <a:lnTo>
                  <a:pt x="33558" y="66903"/>
                </a:lnTo>
                <a:lnTo>
                  <a:pt x="55707" y="22341"/>
                </a:lnTo>
                <a:lnTo>
                  <a:pt x="33467" y="22341"/>
                </a:lnTo>
                <a:lnTo>
                  <a:pt x="0" y="152"/>
                </a:lnTo>
                <a:close/>
              </a:path>
              <a:path w="67309" h="67310">
                <a:moveTo>
                  <a:pt x="66812" y="0"/>
                </a:moveTo>
                <a:lnTo>
                  <a:pt x="33467" y="22341"/>
                </a:lnTo>
                <a:lnTo>
                  <a:pt x="55707" y="22341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6487" y="2617033"/>
            <a:ext cx="818327" cy="40276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48565" y="2653490"/>
            <a:ext cx="601443" cy="3499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5408" y="2665953"/>
            <a:ext cx="657860" cy="243204"/>
          </a:xfrm>
          <a:custGeom>
            <a:avLst/>
            <a:gdLst/>
            <a:ahLst/>
            <a:cxnLst/>
            <a:rect l="l" t="t" r="r" b="b"/>
            <a:pathLst>
              <a:path w="657860" h="243205">
                <a:moveTo>
                  <a:pt x="605698" y="0"/>
                </a:moveTo>
                <a:lnTo>
                  <a:pt x="40525" y="1290"/>
                </a:lnTo>
                <a:lnTo>
                  <a:pt x="7586" y="25021"/>
                </a:lnTo>
                <a:lnTo>
                  <a:pt x="0" y="52120"/>
                </a:lnTo>
                <a:lnTo>
                  <a:pt x="1291" y="202228"/>
                </a:lnTo>
                <a:lnTo>
                  <a:pt x="25026" y="235185"/>
                </a:lnTo>
                <a:lnTo>
                  <a:pt x="52090" y="242773"/>
                </a:lnTo>
                <a:lnTo>
                  <a:pt x="617304" y="241476"/>
                </a:lnTo>
                <a:lnTo>
                  <a:pt x="650242" y="217731"/>
                </a:lnTo>
                <a:lnTo>
                  <a:pt x="657819" y="190652"/>
                </a:lnTo>
                <a:lnTo>
                  <a:pt x="656524" y="40514"/>
                </a:lnTo>
                <a:lnTo>
                  <a:pt x="632791" y="7576"/>
                </a:lnTo>
                <a:lnTo>
                  <a:pt x="60569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698051" y="2733947"/>
            <a:ext cx="4502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20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24318" y="2917505"/>
            <a:ext cx="0" cy="499745"/>
          </a:xfrm>
          <a:custGeom>
            <a:avLst/>
            <a:gdLst/>
            <a:ahLst/>
            <a:cxnLst/>
            <a:rect l="l" t="t" r="r" b="b"/>
            <a:pathLst>
              <a:path h="499745">
                <a:moveTo>
                  <a:pt x="0" y="0"/>
                </a:moveTo>
                <a:lnTo>
                  <a:pt x="0" y="49971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90912" y="33729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78839" y="3117819"/>
            <a:ext cx="1223645" cy="0"/>
          </a:xfrm>
          <a:custGeom>
            <a:avLst/>
            <a:gdLst/>
            <a:ahLst/>
            <a:cxnLst/>
            <a:rect l="l" t="t" r="r" b="b"/>
            <a:pathLst>
              <a:path w="1223645">
                <a:moveTo>
                  <a:pt x="1223192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85118" y="3116478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0"/>
                </a:moveTo>
                <a:lnTo>
                  <a:pt x="0" y="3015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051743" y="337363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301" y="3123062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4985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46895" y="337363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12"/>
                </a:lnTo>
                <a:lnTo>
                  <a:pt x="55692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2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83317" y="3107517"/>
            <a:ext cx="0" cy="311150"/>
          </a:xfrm>
          <a:custGeom>
            <a:avLst/>
            <a:gdLst/>
            <a:ahLst/>
            <a:cxnLst/>
            <a:rect l="l" t="t" r="r" b="b"/>
            <a:pathLst>
              <a:path h="311150">
                <a:moveTo>
                  <a:pt x="0" y="0"/>
                </a:moveTo>
                <a:lnTo>
                  <a:pt x="0" y="310682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49911" y="337379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01618" y="2609748"/>
            <a:ext cx="818357" cy="40276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03695" y="2646175"/>
            <a:ext cx="599633" cy="34993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49624" y="2658089"/>
            <a:ext cx="657860" cy="243204"/>
          </a:xfrm>
          <a:custGeom>
            <a:avLst/>
            <a:gdLst/>
            <a:ahLst/>
            <a:cxnLst/>
            <a:rect l="l" t="t" r="r" b="b"/>
            <a:pathLst>
              <a:path w="657859" h="243205">
                <a:moveTo>
                  <a:pt x="605698" y="0"/>
                </a:moveTo>
                <a:lnTo>
                  <a:pt x="40494" y="1300"/>
                </a:lnTo>
                <a:lnTo>
                  <a:pt x="7572" y="25057"/>
                </a:lnTo>
                <a:lnTo>
                  <a:pt x="0" y="52151"/>
                </a:lnTo>
                <a:lnTo>
                  <a:pt x="1290" y="202257"/>
                </a:lnTo>
                <a:lnTo>
                  <a:pt x="25021" y="235193"/>
                </a:lnTo>
                <a:lnTo>
                  <a:pt x="52120" y="242773"/>
                </a:lnTo>
                <a:lnTo>
                  <a:pt x="617306" y="241478"/>
                </a:lnTo>
                <a:lnTo>
                  <a:pt x="650264" y="217753"/>
                </a:lnTo>
                <a:lnTo>
                  <a:pt x="657849" y="190682"/>
                </a:lnTo>
                <a:lnTo>
                  <a:pt x="656544" y="40502"/>
                </a:lnTo>
                <a:lnTo>
                  <a:pt x="632785" y="7576"/>
                </a:lnTo>
                <a:lnTo>
                  <a:pt x="60569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452278" y="2726111"/>
            <a:ext cx="4502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20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678564" y="2910037"/>
            <a:ext cx="0" cy="243204"/>
          </a:xfrm>
          <a:custGeom>
            <a:avLst/>
            <a:gdLst/>
            <a:ahLst/>
            <a:cxnLst/>
            <a:rect l="l" t="t" r="r" b="b"/>
            <a:pathLst>
              <a:path h="243205">
                <a:moveTo>
                  <a:pt x="0" y="0"/>
                </a:moveTo>
                <a:lnTo>
                  <a:pt x="0" y="242834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664473" y="1810791"/>
            <a:ext cx="328739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494A4C"/>
                </a:solidFill>
                <a:latin typeface="Arial"/>
                <a:cs typeface="Arial"/>
              </a:rPr>
              <a:t>proces</a:t>
            </a:r>
            <a:r>
              <a:rPr sz="2550" spc="-15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35" dirty="0">
                <a:solidFill>
                  <a:srgbClr val="494A4C"/>
                </a:solidFill>
                <a:latin typeface="Arial"/>
                <a:cs typeface="Arial"/>
              </a:rPr>
              <a:t>choreography</a:t>
            </a:r>
            <a:endParaRPr sz="255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294" y="3172897"/>
            <a:ext cx="6229529" cy="17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8294" y="3346032"/>
            <a:ext cx="195025" cy="1060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02812" y="3346032"/>
            <a:ext cx="195011" cy="10607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59675" y="4293589"/>
            <a:ext cx="5846764" cy="113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6479" y="3221969"/>
            <a:ext cx="6069330" cy="1073150"/>
          </a:xfrm>
          <a:custGeom>
            <a:avLst/>
            <a:gdLst/>
            <a:ahLst/>
            <a:cxnLst/>
            <a:rect l="l" t="t" r="r" b="b"/>
            <a:pathLst>
              <a:path w="6069330" h="1073150">
                <a:moveTo>
                  <a:pt x="6017178" y="0"/>
                </a:moveTo>
                <a:lnTo>
                  <a:pt x="40519" y="1297"/>
                </a:lnTo>
                <a:lnTo>
                  <a:pt x="7579" y="25031"/>
                </a:lnTo>
                <a:lnTo>
                  <a:pt x="0" y="52120"/>
                </a:lnTo>
                <a:lnTo>
                  <a:pt x="1297" y="1032381"/>
                </a:lnTo>
                <a:lnTo>
                  <a:pt x="25044" y="1065314"/>
                </a:lnTo>
                <a:lnTo>
                  <a:pt x="52136" y="1072895"/>
                </a:lnTo>
                <a:lnTo>
                  <a:pt x="6028753" y="1071604"/>
                </a:lnTo>
                <a:lnTo>
                  <a:pt x="6061689" y="1047861"/>
                </a:lnTo>
                <a:lnTo>
                  <a:pt x="6069268" y="1020775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0695" y="3619429"/>
            <a:ext cx="5721037" cy="5358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3580" y="3688679"/>
            <a:ext cx="1786115" cy="428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9247" y="3668349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8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35399"/>
                </a:lnTo>
                <a:lnTo>
                  <a:pt x="25040" y="368333"/>
                </a:lnTo>
                <a:lnTo>
                  <a:pt x="52126" y="375909"/>
                </a:lnTo>
                <a:lnTo>
                  <a:pt x="5519744" y="374615"/>
                </a:lnTo>
                <a:lnTo>
                  <a:pt x="5552682" y="350881"/>
                </a:lnTo>
                <a:lnTo>
                  <a:pt x="5560259" y="323789"/>
                </a:lnTo>
                <a:lnTo>
                  <a:pt x="5558964" y="40524"/>
                </a:lnTo>
                <a:lnTo>
                  <a:pt x="5535230" y="7583"/>
                </a:lnTo>
                <a:lnTo>
                  <a:pt x="5508138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59390" y="3279957"/>
            <a:ext cx="3695065" cy="70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750">
              <a:latin typeface="Times New Roman"/>
              <a:cs typeface="Times New Roman"/>
            </a:endParaRPr>
          </a:p>
          <a:p>
            <a:pPr marL="207454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51889" y="4645528"/>
            <a:ext cx="6229535" cy="1877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1889" y="4829612"/>
            <a:ext cx="195010" cy="3754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86414" y="4829612"/>
            <a:ext cx="195011" cy="3754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3258" y="5093667"/>
            <a:ext cx="5846764" cy="1113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0216" y="5071380"/>
            <a:ext cx="2097770" cy="1081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10216" y="4707501"/>
            <a:ext cx="8013" cy="90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0822" y="4694248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69" y="0"/>
                </a:moveTo>
                <a:lnTo>
                  <a:pt x="40517" y="1297"/>
                </a:lnTo>
                <a:lnTo>
                  <a:pt x="7580" y="25042"/>
                </a:lnTo>
                <a:lnTo>
                  <a:pt x="0" y="52126"/>
                </a:lnTo>
                <a:lnTo>
                  <a:pt x="1299" y="358899"/>
                </a:lnTo>
                <a:lnTo>
                  <a:pt x="25044" y="391837"/>
                </a:lnTo>
                <a:lnTo>
                  <a:pt x="52126" y="399419"/>
                </a:lnTo>
                <a:lnTo>
                  <a:pt x="6028776" y="398120"/>
                </a:lnTo>
                <a:lnTo>
                  <a:pt x="6061708" y="374369"/>
                </a:lnTo>
                <a:lnTo>
                  <a:pt x="6069290" y="347283"/>
                </a:lnTo>
                <a:lnTo>
                  <a:pt x="6067993" y="40521"/>
                </a:lnTo>
                <a:lnTo>
                  <a:pt x="6044247" y="7581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74655" y="4810981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93884" y="4723896"/>
            <a:ext cx="586892" cy="4027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34244" y="4760350"/>
            <a:ext cx="322588" cy="333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42378" y="477256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1" y="1300"/>
                </a:lnTo>
                <a:lnTo>
                  <a:pt x="7580" y="25044"/>
                </a:lnTo>
                <a:lnTo>
                  <a:pt x="0" y="52123"/>
                </a:lnTo>
                <a:lnTo>
                  <a:pt x="1301" y="202279"/>
                </a:lnTo>
                <a:lnTo>
                  <a:pt x="25058" y="235203"/>
                </a:lnTo>
                <a:lnTo>
                  <a:pt x="52151" y="242779"/>
                </a:lnTo>
                <a:lnTo>
                  <a:pt x="421534" y="241487"/>
                </a:lnTo>
                <a:lnTo>
                  <a:pt x="454467" y="217746"/>
                </a:lnTo>
                <a:lnTo>
                  <a:pt x="462046" y="190652"/>
                </a:lnTo>
                <a:lnTo>
                  <a:pt x="460755" y="40540"/>
                </a:lnTo>
                <a:lnTo>
                  <a:pt x="437032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87522" y="484056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80776" y="4723893"/>
            <a:ext cx="586861" cy="4028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2905" y="4760350"/>
            <a:ext cx="320765" cy="3333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9758" y="477256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3" y="1291"/>
                </a:lnTo>
                <a:lnTo>
                  <a:pt x="7579" y="25030"/>
                </a:lnTo>
                <a:lnTo>
                  <a:pt x="0" y="52123"/>
                </a:lnTo>
                <a:lnTo>
                  <a:pt x="1290" y="202238"/>
                </a:lnTo>
                <a:lnTo>
                  <a:pt x="25014" y="235194"/>
                </a:lnTo>
                <a:lnTo>
                  <a:pt x="52090" y="242779"/>
                </a:lnTo>
                <a:lnTo>
                  <a:pt x="421526" y="241482"/>
                </a:lnTo>
                <a:lnTo>
                  <a:pt x="454463" y="217739"/>
                </a:lnTo>
                <a:lnTo>
                  <a:pt x="462046" y="190652"/>
                </a:lnTo>
                <a:lnTo>
                  <a:pt x="460749" y="40520"/>
                </a:lnTo>
                <a:lnTo>
                  <a:pt x="437003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74873" y="484056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67638" y="4723893"/>
            <a:ext cx="619658" cy="4028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09767" y="4760350"/>
            <a:ext cx="322600" cy="3333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17107" y="477256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3" y="1291"/>
                </a:lnTo>
                <a:lnTo>
                  <a:pt x="7579" y="25030"/>
                </a:lnTo>
                <a:lnTo>
                  <a:pt x="0" y="52123"/>
                </a:lnTo>
                <a:lnTo>
                  <a:pt x="1290" y="202238"/>
                </a:lnTo>
                <a:lnTo>
                  <a:pt x="25014" y="235194"/>
                </a:lnTo>
                <a:lnTo>
                  <a:pt x="52090" y="242779"/>
                </a:lnTo>
                <a:lnTo>
                  <a:pt x="421527" y="241478"/>
                </a:lnTo>
                <a:lnTo>
                  <a:pt x="454466" y="217732"/>
                </a:lnTo>
                <a:lnTo>
                  <a:pt x="462046" y="190652"/>
                </a:lnTo>
                <a:lnTo>
                  <a:pt x="460744" y="40499"/>
                </a:lnTo>
                <a:lnTo>
                  <a:pt x="436988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962235" y="484056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87297" y="4723893"/>
            <a:ext cx="586861" cy="4028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27627" y="4760350"/>
            <a:ext cx="322600" cy="333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35790" y="477256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3" y="1291"/>
                </a:lnTo>
                <a:lnTo>
                  <a:pt x="7579" y="25030"/>
                </a:lnTo>
                <a:lnTo>
                  <a:pt x="0" y="52123"/>
                </a:lnTo>
                <a:lnTo>
                  <a:pt x="1290" y="202238"/>
                </a:lnTo>
                <a:lnTo>
                  <a:pt x="25014" y="235194"/>
                </a:lnTo>
                <a:lnTo>
                  <a:pt x="52090" y="242779"/>
                </a:lnTo>
                <a:lnTo>
                  <a:pt x="421505" y="241482"/>
                </a:lnTo>
                <a:lnTo>
                  <a:pt x="454439" y="217739"/>
                </a:lnTo>
                <a:lnTo>
                  <a:pt x="462015" y="190652"/>
                </a:lnTo>
                <a:lnTo>
                  <a:pt x="460720" y="40520"/>
                </a:lnTo>
                <a:lnTo>
                  <a:pt x="436986" y="7580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580903" y="484056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74158" y="4723893"/>
            <a:ext cx="586861" cy="4028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16317" y="4760350"/>
            <a:ext cx="320777" cy="333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23110" y="477256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2" y="1296"/>
                </a:lnTo>
                <a:lnTo>
                  <a:pt x="7583" y="25037"/>
                </a:lnTo>
                <a:lnTo>
                  <a:pt x="0" y="52123"/>
                </a:lnTo>
                <a:lnTo>
                  <a:pt x="1297" y="202259"/>
                </a:lnTo>
                <a:lnTo>
                  <a:pt x="25043" y="235198"/>
                </a:lnTo>
                <a:lnTo>
                  <a:pt x="52120" y="242779"/>
                </a:lnTo>
                <a:lnTo>
                  <a:pt x="421557" y="241478"/>
                </a:lnTo>
                <a:lnTo>
                  <a:pt x="454496" y="217732"/>
                </a:lnTo>
                <a:lnTo>
                  <a:pt x="462076" y="190652"/>
                </a:lnTo>
                <a:lnTo>
                  <a:pt x="460775" y="40499"/>
                </a:lnTo>
                <a:lnTo>
                  <a:pt x="437018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168253" y="484056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61020" y="4723893"/>
            <a:ext cx="623315" cy="4028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3179" y="4760350"/>
            <a:ext cx="322600" cy="3333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10489" y="477256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03" y="1296"/>
                </a:lnTo>
                <a:lnTo>
                  <a:pt x="7569" y="25037"/>
                </a:lnTo>
                <a:lnTo>
                  <a:pt x="0" y="52123"/>
                </a:lnTo>
                <a:lnTo>
                  <a:pt x="1294" y="202259"/>
                </a:lnTo>
                <a:lnTo>
                  <a:pt x="25016" y="235198"/>
                </a:lnTo>
                <a:lnTo>
                  <a:pt x="52120" y="242779"/>
                </a:lnTo>
                <a:lnTo>
                  <a:pt x="421505" y="241482"/>
                </a:lnTo>
                <a:lnTo>
                  <a:pt x="454439" y="217739"/>
                </a:lnTo>
                <a:lnTo>
                  <a:pt x="462015" y="190652"/>
                </a:lnTo>
                <a:lnTo>
                  <a:pt x="460720" y="40520"/>
                </a:lnTo>
                <a:lnTo>
                  <a:pt x="436986" y="7580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755616" y="484056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539233" y="2633401"/>
            <a:ext cx="818327" cy="4028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41281" y="2669858"/>
            <a:ext cx="599633" cy="34993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87575" y="2681589"/>
            <a:ext cx="657860" cy="243204"/>
          </a:xfrm>
          <a:custGeom>
            <a:avLst/>
            <a:gdLst/>
            <a:ahLst/>
            <a:cxnLst/>
            <a:rect l="l" t="t" r="r" b="b"/>
            <a:pathLst>
              <a:path w="657860" h="243205">
                <a:moveTo>
                  <a:pt x="605729" y="0"/>
                </a:moveTo>
                <a:lnTo>
                  <a:pt x="40524" y="1297"/>
                </a:lnTo>
                <a:lnTo>
                  <a:pt x="7583" y="25055"/>
                </a:lnTo>
                <a:lnTo>
                  <a:pt x="0" y="52120"/>
                </a:lnTo>
                <a:lnTo>
                  <a:pt x="1296" y="202258"/>
                </a:lnTo>
                <a:lnTo>
                  <a:pt x="25041" y="235196"/>
                </a:lnTo>
                <a:lnTo>
                  <a:pt x="52120" y="242773"/>
                </a:lnTo>
                <a:lnTo>
                  <a:pt x="617294" y="241483"/>
                </a:lnTo>
                <a:lnTo>
                  <a:pt x="650232" y="217751"/>
                </a:lnTo>
                <a:lnTo>
                  <a:pt x="657819" y="190652"/>
                </a:lnTo>
                <a:lnTo>
                  <a:pt x="656527" y="40553"/>
                </a:lnTo>
                <a:lnTo>
                  <a:pt x="632793" y="7595"/>
                </a:lnTo>
                <a:lnTo>
                  <a:pt x="605729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690228" y="2749606"/>
            <a:ext cx="4502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20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9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916484" y="2933141"/>
            <a:ext cx="0" cy="723265"/>
          </a:xfrm>
          <a:custGeom>
            <a:avLst/>
            <a:gdLst/>
            <a:ahLst/>
            <a:cxnLst/>
            <a:rect l="l" t="t" r="r" b="b"/>
            <a:pathLst>
              <a:path h="723264">
                <a:moveTo>
                  <a:pt x="0" y="0"/>
                </a:moveTo>
                <a:lnTo>
                  <a:pt x="0" y="723077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83078" y="36120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08803" y="4098513"/>
            <a:ext cx="0" cy="649605"/>
          </a:xfrm>
          <a:custGeom>
            <a:avLst/>
            <a:gdLst/>
            <a:ahLst/>
            <a:cxnLst/>
            <a:rect l="l" t="t" r="r" b="b"/>
            <a:pathLst>
              <a:path h="649604">
                <a:moveTo>
                  <a:pt x="0" y="0"/>
                </a:moveTo>
                <a:lnTo>
                  <a:pt x="0" y="64915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75428" y="470344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30"/>
                </a:lnTo>
                <a:lnTo>
                  <a:pt x="55660" y="22290"/>
                </a:lnTo>
                <a:lnTo>
                  <a:pt x="33375" y="2229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90"/>
                </a:lnTo>
                <a:lnTo>
                  <a:pt x="55660" y="22290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08933" y="2633401"/>
            <a:ext cx="818327" cy="4028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10979" y="2669858"/>
            <a:ext cx="599623" cy="3499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57426" y="2681589"/>
            <a:ext cx="657860" cy="243204"/>
          </a:xfrm>
          <a:custGeom>
            <a:avLst/>
            <a:gdLst/>
            <a:ahLst/>
            <a:cxnLst/>
            <a:rect l="l" t="t" r="r" b="b"/>
            <a:pathLst>
              <a:path w="657859" h="243205">
                <a:moveTo>
                  <a:pt x="605729" y="0"/>
                </a:moveTo>
                <a:lnTo>
                  <a:pt x="40523" y="1302"/>
                </a:lnTo>
                <a:lnTo>
                  <a:pt x="7580" y="25062"/>
                </a:lnTo>
                <a:lnTo>
                  <a:pt x="0" y="52120"/>
                </a:lnTo>
                <a:lnTo>
                  <a:pt x="1300" y="202278"/>
                </a:lnTo>
                <a:lnTo>
                  <a:pt x="25057" y="235200"/>
                </a:lnTo>
                <a:lnTo>
                  <a:pt x="52151" y="242773"/>
                </a:lnTo>
                <a:lnTo>
                  <a:pt x="617335" y="241478"/>
                </a:lnTo>
                <a:lnTo>
                  <a:pt x="650273" y="217744"/>
                </a:lnTo>
                <a:lnTo>
                  <a:pt x="657849" y="190652"/>
                </a:lnTo>
                <a:lnTo>
                  <a:pt x="656555" y="40533"/>
                </a:lnTo>
                <a:lnTo>
                  <a:pt x="632821" y="7591"/>
                </a:lnTo>
                <a:lnTo>
                  <a:pt x="605729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460101" y="2749606"/>
            <a:ext cx="4502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20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9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86397" y="2933141"/>
            <a:ext cx="0" cy="723265"/>
          </a:xfrm>
          <a:custGeom>
            <a:avLst/>
            <a:gdLst/>
            <a:ahLst/>
            <a:cxnLst/>
            <a:rect l="l" t="t" r="r" b="b"/>
            <a:pathLst>
              <a:path h="723264">
                <a:moveTo>
                  <a:pt x="0" y="0"/>
                </a:moveTo>
                <a:lnTo>
                  <a:pt x="0" y="723077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52960" y="36120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86397" y="4075592"/>
            <a:ext cx="0" cy="649605"/>
          </a:xfrm>
          <a:custGeom>
            <a:avLst/>
            <a:gdLst/>
            <a:ahLst/>
            <a:cxnLst/>
            <a:rect l="l" t="t" r="r" b="b"/>
            <a:pathLst>
              <a:path h="649604">
                <a:moveTo>
                  <a:pt x="0" y="0"/>
                </a:moveTo>
                <a:lnTo>
                  <a:pt x="0" y="649102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52960" y="468047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30"/>
                </a:lnTo>
                <a:lnTo>
                  <a:pt x="55671" y="22286"/>
                </a:lnTo>
                <a:lnTo>
                  <a:pt x="33406" y="22286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6"/>
                </a:lnTo>
                <a:lnTo>
                  <a:pt x="55671" y="22286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93499" y="4076506"/>
            <a:ext cx="563880" cy="672465"/>
          </a:xfrm>
          <a:custGeom>
            <a:avLst/>
            <a:gdLst/>
            <a:ahLst/>
            <a:cxnLst/>
            <a:rect l="l" t="t" r="r" b="b"/>
            <a:pathLst>
              <a:path w="563879" h="672464">
                <a:moveTo>
                  <a:pt x="0" y="0"/>
                </a:moveTo>
                <a:lnTo>
                  <a:pt x="563544" y="67244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03124" y="4693690"/>
            <a:ext cx="68580" cy="73025"/>
          </a:xfrm>
          <a:custGeom>
            <a:avLst/>
            <a:gdLst/>
            <a:ahLst/>
            <a:cxnLst/>
            <a:rect l="l" t="t" r="r" b="b"/>
            <a:pathLst>
              <a:path w="68579" h="73025">
                <a:moveTo>
                  <a:pt x="51175" y="0"/>
                </a:moveTo>
                <a:lnTo>
                  <a:pt x="39898" y="38526"/>
                </a:lnTo>
                <a:lnTo>
                  <a:pt x="0" y="42934"/>
                </a:lnTo>
                <a:lnTo>
                  <a:pt x="68488" y="72676"/>
                </a:lnTo>
                <a:lnTo>
                  <a:pt x="5117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34313" y="4075592"/>
            <a:ext cx="560070" cy="663575"/>
          </a:xfrm>
          <a:custGeom>
            <a:avLst/>
            <a:gdLst/>
            <a:ahLst/>
            <a:cxnLst/>
            <a:rect l="l" t="t" r="r" b="b"/>
            <a:pathLst>
              <a:path w="560070" h="663575">
                <a:moveTo>
                  <a:pt x="559887" y="0"/>
                </a:moveTo>
                <a:lnTo>
                  <a:pt x="0" y="66319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19621" y="4683522"/>
            <a:ext cx="69215" cy="73025"/>
          </a:xfrm>
          <a:custGeom>
            <a:avLst/>
            <a:gdLst/>
            <a:ahLst/>
            <a:cxnLst/>
            <a:rect l="l" t="t" r="r" b="b"/>
            <a:pathLst>
              <a:path w="69214" h="73025">
                <a:moveTo>
                  <a:pt x="17586" y="0"/>
                </a:moveTo>
                <a:lnTo>
                  <a:pt x="0" y="72627"/>
                </a:lnTo>
                <a:lnTo>
                  <a:pt x="68640" y="43098"/>
                </a:lnTo>
                <a:lnTo>
                  <a:pt x="28742" y="38587"/>
                </a:lnTo>
                <a:lnTo>
                  <a:pt x="1758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768575" y="1810791"/>
            <a:ext cx="307721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orche</a:t>
            </a:r>
            <a:r>
              <a:rPr sz="2550" spc="-20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-10" dirty="0">
                <a:solidFill>
                  <a:srgbClr val="494A4C"/>
                </a:solidFill>
                <a:latin typeface="Arial"/>
                <a:cs typeface="Arial"/>
              </a:rPr>
              <a:t>r</a:t>
            </a:r>
            <a:r>
              <a:rPr sz="2550" spc="-2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4018" y="1810791"/>
            <a:ext cx="2250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494A4C"/>
                </a:solidFill>
                <a:latin typeface="Arial"/>
                <a:cs typeface="Arial"/>
              </a:rPr>
              <a:t>regis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ry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39112" y="3553845"/>
            <a:ext cx="122491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45" dirty="0">
                <a:solidFill>
                  <a:srgbClr val="37101D"/>
                </a:solidFill>
                <a:latin typeface="Arial"/>
                <a:cs typeface="Arial"/>
              </a:rPr>
              <a:t>CreateQuote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7916" y="3454978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>
                <a:moveTo>
                  <a:pt x="0" y="0"/>
                </a:moveTo>
                <a:lnTo>
                  <a:pt x="1357420" y="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51482" y="342158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22280" y="33406"/>
                </a:ln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7528" y="3063534"/>
            <a:ext cx="1286734" cy="81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6147" y="3167431"/>
            <a:ext cx="869359" cy="639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5403" y="3112333"/>
            <a:ext cx="1127760" cy="657860"/>
          </a:xfrm>
          <a:custGeom>
            <a:avLst/>
            <a:gdLst/>
            <a:ahLst/>
            <a:cxnLst/>
            <a:rect l="l" t="t" r="r" b="b"/>
            <a:pathLst>
              <a:path w="1127760" h="657860">
                <a:moveTo>
                  <a:pt x="107560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6" y="617308"/>
                </a:lnTo>
                <a:lnTo>
                  <a:pt x="25039" y="650243"/>
                </a:lnTo>
                <a:lnTo>
                  <a:pt x="52126" y="657819"/>
                </a:lnTo>
                <a:lnTo>
                  <a:pt x="1087183" y="656529"/>
                </a:lnTo>
                <a:lnTo>
                  <a:pt x="1120119" y="632798"/>
                </a:lnTo>
                <a:lnTo>
                  <a:pt x="1127699" y="605698"/>
                </a:lnTo>
                <a:lnTo>
                  <a:pt x="1126408" y="40535"/>
                </a:lnTo>
                <a:lnTo>
                  <a:pt x="1102686" y="7581"/>
                </a:lnTo>
                <a:lnTo>
                  <a:pt x="1075608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77226" y="3262444"/>
            <a:ext cx="71183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 marR="5080" indent="-87630">
              <a:lnSpc>
                <a:spcPts val="167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4018" y="1810791"/>
            <a:ext cx="2250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494A4C"/>
                </a:solidFill>
                <a:latin typeface="Arial"/>
                <a:cs typeface="Arial"/>
              </a:rPr>
              <a:t>regis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ry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39112" y="3553845"/>
            <a:ext cx="122491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45" dirty="0">
                <a:solidFill>
                  <a:srgbClr val="37101D"/>
                </a:solidFill>
                <a:latin typeface="Arial"/>
                <a:cs typeface="Arial"/>
              </a:rPr>
              <a:t>CreateQuote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7916" y="3454978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>
                <a:moveTo>
                  <a:pt x="0" y="0"/>
                </a:moveTo>
                <a:lnTo>
                  <a:pt x="1357420" y="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51482" y="342158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22280" y="33406"/>
                </a:ln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7528" y="3063534"/>
            <a:ext cx="1286734" cy="81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6147" y="3167431"/>
            <a:ext cx="869359" cy="639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5403" y="3112333"/>
            <a:ext cx="1127760" cy="657860"/>
          </a:xfrm>
          <a:custGeom>
            <a:avLst/>
            <a:gdLst/>
            <a:ahLst/>
            <a:cxnLst/>
            <a:rect l="l" t="t" r="r" b="b"/>
            <a:pathLst>
              <a:path w="1127760" h="657860">
                <a:moveTo>
                  <a:pt x="107560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6" y="617308"/>
                </a:lnTo>
                <a:lnTo>
                  <a:pt x="25039" y="650243"/>
                </a:lnTo>
                <a:lnTo>
                  <a:pt x="52126" y="657819"/>
                </a:lnTo>
                <a:lnTo>
                  <a:pt x="1087183" y="656529"/>
                </a:lnTo>
                <a:lnTo>
                  <a:pt x="1120119" y="632798"/>
                </a:lnTo>
                <a:lnTo>
                  <a:pt x="1127699" y="605698"/>
                </a:lnTo>
                <a:lnTo>
                  <a:pt x="1126408" y="40535"/>
                </a:lnTo>
                <a:lnTo>
                  <a:pt x="1102686" y="7581"/>
                </a:lnTo>
                <a:lnTo>
                  <a:pt x="1075608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77226" y="3262444"/>
            <a:ext cx="71183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 marR="5080" indent="-87630">
              <a:lnSpc>
                <a:spcPts val="167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9122" y="2968772"/>
            <a:ext cx="1602028" cy="1038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48439" y="3018363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21" y="0"/>
                </a:moveTo>
                <a:lnTo>
                  <a:pt x="40536" y="1285"/>
                </a:lnTo>
                <a:lnTo>
                  <a:pt x="7583" y="25005"/>
                </a:lnTo>
                <a:lnTo>
                  <a:pt x="0" y="52090"/>
                </a:lnTo>
                <a:lnTo>
                  <a:pt x="1290" y="836557"/>
                </a:lnTo>
                <a:lnTo>
                  <a:pt x="25012" y="869511"/>
                </a:lnTo>
                <a:lnTo>
                  <a:pt x="52090" y="877092"/>
                </a:lnTo>
                <a:lnTo>
                  <a:pt x="1400417" y="875797"/>
                </a:lnTo>
                <a:lnTo>
                  <a:pt x="1433358" y="852064"/>
                </a:lnTo>
                <a:lnTo>
                  <a:pt x="1440941" y="824971"/>
                </a:lnTo>
                <a:lnTo>
                  <a:pt x="1439650" y="40515"/>
                </a:lnTo>
                <a:lnTo>
                  <a:pt x="1415907" y="7579"/>
                </a:lnTo>
                <a:lnTo>
                  <a:pt x="138882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01169" y="3047136"/>
            <a:ext cx="1421765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97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55402" y="4742434"/>
            <a:ext cx="830640" cy="579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01169" y="3047136"/>
            <a:ext cx="1421617" cy="8821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01169" y="3047136"/>
            <a:ext cx="1388211" cy="848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9199" y="3183839"/>
            <a:ext cx="796442" cy="6378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41513" y="3401665"/>
            <a:ext cx="455663" cy="1286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2914" y="3385025"/>
            <a:ext cx="2800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5F5F61"/>
                </a:solidFill>
                <a:latin typeface="Arial"/>
                <a:cs typeface="Arial"/>
              </a:rPr>
              <a:t>e</a:t>
            </a:r>
            <a:r>
              <a:rPr sz="1400" spc="50" dirty="0">
                <a:solidFill>
                  <a:srgbClr val="5F6062"/>
                </a:solidFill>
                <a:latin typeface="Arial"/>
                <a:cs typeface="Arial"/>
              </a:rPr>
              <a:t>r</a:t>
            </a:r>
            <a:r>
              <a:rPr sz="1400" spc="50" dirty="0">
                <a:solidFill>
                  <a:srgbClr val="5F5F62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50211" y="3096666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45" y="0"/>
                </a:moveTo>
                <a:lnTo>
                  <a:pt x="40523" y="1300"/>
                </a:lnTo>
                <a:lnTo>
                  <a:pt x="7580" y="25048"/>
                </a:lnTo>
                <a:lnTo>
                  <a:pt x="0" y="52120"/>
                </a:lnTo>
                <a:lnTo>
                  <a:pt x="1300" y="679982"/>
                </a:lnTo>
                <a:lnTo>
                  <a:pt x="25057" y="712906"/>
                </a:lnTo>
                <a:lnTo>
                  <a:pt x="52151" y="720486"/>
                </a:lnTo>
                <a:lnTo>
                  <a:pt x="1220329" y="719194"/>
                </a:lnTo>
                <a:lnTo>
                  <a:pt x="1253263" y="695451"/>
                </a:lnTo>
                <a:lnTo>
                  <a:pt x="1260835" y="668365"/>
                </a:lnTo>
                <a:lnTo>
                  <a:pt x="1259547" y="40544"/>
                </a:lnTo>
                <a:lnTo>
                  <a:pt x="1235836" y="7588"/>
                </a:lnTo>
                <a:lnTo>
                  <a:pt x="1208745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961157" y="3278103"/>
            <a:ext cx="58674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58121" y="3489630"/>
            <a:ext cx="64262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regi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90961" y="3939804"/>
            <a:ext cx="0" cy="795020"/>
          </a:xfrm>
          <a:custGeom>
            <a:avLst/>
            <a:gdLst/>
            <a:ahLst/>
            <a:cxnLst/>
            <a:rect l="l" t="t" r="r" b="b"/>
            <a:pathLst>
              <a:path h="795020">
                <a:moveTo>
                  <a:pt x="0" y="0"/>
                </a:moveTo>
                <a:lnTo>
                  <a:pt x="0" y="794927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7525" y="391755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36" y="0"/>
                </a:moveTo>
                <a:lnTo>
                  <a:pt x="0" y="66812"/>
                </a:lnTo>
                <a:lnTo>
                  <a:pt x="33436" y="44531"/>
                </a:lnTo>
                <a:lnTo>
                  <a:pt x="55702" y="44531"/>
                </a:lnTo>
                <a:lnTo>
                  <a:pt x="33436" y="0"/>
                </a:lnTo>
                <a:close/>
              </a:path>
              <a:path w="67310" h="67310">
                <a:moveTo>
                  <a:pt x="55702" y="44531"/>
                </a:moveTo>
                <a:lnTo>
                  <a:pt x="33436" y="44531"/>
                </a:lnTo>
                <a:lnTo>
                  <a:pt x="66842" y="66812"/>
                </a:lnTo>
                <a:lnTo>
                  <a:pt x="55702" y="44531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86149" y="5431910"/>
            <a:ext cx="75819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regi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ry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4018" y="1810791"/>
            <a:ext cx="2250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494A4C"/>
                </a:solidFill>
                <a:latin typeface="Arial"/>
                <a:cs typeface="Arial"/>
              </a:rPr>
              <a:t>regis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ry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5813175" y="4587211"/>
            <a:ext cx="3282452" cy="193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13175" y="4776760"/>
            <a:ext cx="193206" cy="1346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02445" y="4776760"/>
            <a:ext cx="193182" cy="1346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2730" y="6009926"/>
            <a:ext cx="2903350" cy="113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5060" y="4729385"/>
            <a:ext cx="200475" cy="12812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4077" y="4639433"/>
            <a:ext cx="3117215" cy="1370965"/>
          </a:xfrm>
          <a:custGeom>
            <a:avLst/>
            <a:gdLst/>
            <a:ahLst/>
            <a:cxnLst/>
            <a:rect l="l" t="t" r="r" b="b"/>
            <a:pathLst>
              <a:path w="3117215" h="1370964">
                <a:moveTo>
                  <a:pt x="0" y="1370493"/>
                </a:moveTo>
                <a:lnTo>
                  <a:pt x="3116854" y="1370493"/>
                </a:lnTo>
                <a:lnTo>
                  <a:pt x="3116854" y="0"/>
                </a:lnTo>
                <a:lnTo>
                  <a:pt x="0" y="0"/>
                </a:lnTo>
                <a:lnTo>
                  <a:pt x="0" y="1370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4077" y="4639433"/>
            <a:ext cx="3115310" cy="1370330"/>
          </a:xfrm>
          <a:prstGeom prst="rect">
            <a:avLst/>
          </a:prstGeom>
          <a:ln w="5566">
            <a:solidFill>
              <a:srgbClr val="211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6690" marR="1978025" indent="-158750">
              <a:lnSpc>
                <a:spcPts val="1670"/>
              </a:lnSpc>
            </a:pPr>
            <a:r>
              <a:rPr sz="1400" b="1" spc="15" dirty="0">
                <a:solidFill>
                  <a:srgbClr val="37101D"/>
                </a:solidFill>
                <a:latin typeface="Arial"/>
                <a:cs typeface="Arial"/>
              </a:rPr>
              <a:t>CreateQuote</a:t>
            </a:r>
            <a:r>
              <a:rPr sz="1400" b="1" spc="5" dirty="0">
                <a:solidFill>
                  <a:srgbClr val="37101D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00435B"/>
                </a:solidFill>
                <a:latin typeface="Arial"/>
                <a:cs typeface="Arial"/>
              </a:rPr>
              <a:t>calcQuote</a:t>
            </a:r>
            <a:endParaRPr sz="1400">
              <a:latin typeface="Arial"/>
              <a:cs typeface="Arial"/>
            </a:endParaRPr>
          </a:p>
          <a:p>
            <a:pPr marL="186690" indent="158115">
              <a:lnSpc>
                <a:spcPts val="1610"/>
              </a:lnSpc>
            </a:pPr>
            <a:r>
              <a:rPr sz="1400" b="1" spc="-15" dirty="0">
                <a:solidFill>
                  <a:srgbClr val="162D64"/>
                </a:solidFill>
                <a:latin typeface="Arial"/>
                <a:cs typeface="Arial"/>
              </a:rPr>
              <a:t>https: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//</a:t>
            </a:r>
            <a:r>
              <a:rPr sz="1400" b="1" spc="10" dirty="0">
                <a:solidFill>
                  <a:srgbClr val="162D64"/>
                </a:solidFill>
                <a:latin typeface="Arial"/>
                <a:cs typeface="Arial"/>
              </a:rPr>
              <a:t>grid1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</a:t>
            </a:r>
            <a:r>
              <a:rPr sz="1400" b="1" spc="-10" dirty="0">
                <a:solidFill>
                  <a:srgbClr val="162D64"/>
                </a:solidFill>
                <a:latin typeface="Arial"/>
                <a:cs typeface="Arial"/>
              </a:rPr>
              <a:t>CalcQuote</a:t>
            </a:r>
            <a:endParaRPr sz="1400">
              <a:latin typeface="Arial"/>
              <a:cs typeface="Arial"/>
            </a:endParaRPr>
          </a:p>
          <a:p>
            <a:pPr marL="344805" marR="460375" indent="-158750">
              <a:lnSpc>
                <a:spcPts val="1670"/>
              </a:lnSpc>
              <a:spcBef>
                <a:spcPts val="95"/>
              </a:spcBef>
            </a:pPr>
            <a:r>
              <a:rPr sz="1400" b="1" spc="-10" dirty="0">
                <a:solidFill>
                  <a:srgbClr val="00435B"/>
                </a:solidFill>
                <a:latin typeface="Arial"/>
                <a:cs typeface="Arial"/>
              </a:rPr>
              <a:t>saveQuote</a:t>
            </a:r>
            <a:r>
              <a:rPr sz="1400" b="1" spc="-5" dirty="0">
                <a:solidFill>
                  <a:srgbClr val="00435B"/>
                </a:solidFill>
                <a:latin typeface="Times New Roman"/>
                <a:cs typeface="Times New Roman"/>
              </a:rPr>
              <a:t> </a:t>
            </a:r>
            <a:r>
              <a:rPr sz="1400" b="1" spc="-30" dirty="0">
                <a:solidFill>
                  <a:srgbClr val="162D64"/>
                </a:solidFill>
                <a:latin typeface="Arial"/>
                <a:cs typeface="Arial"/>
              </a:rPr>
              <a:t>rmi</a:t>
            </a:r>
            <a:r>
              <a:rPr sz="1400" b="1" spc="-25" dirty="0">
                <a:solidFill>
                  <a:srgbClr val="162D64"/>
                </a:solidFill>
                <a:latin typeface="Arial"/>
                <a:cs typeface="Arial"/>
              </a:rPr>
              <a:t>: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//</a:t>
            </a:r>
            <a:r>
              <a:rPr sz="1400" b="1" dirty="0">
                <a:solidFill>
                  <a:srgbClr val="162D64"/>
                </a:solidFill>
                <a:latin typeface="Arial"/>
                <a:cs typeface="Arial"/>
              </a:rPr>
              <a:t>atlas:129</a:t>
            </a:r>
            <a:r>
              <a:rPr sz="1400" b="1" spc="-5" dirty="0">
                <a:solidFill>
                  <a:srgbClr val="162D64"/>
                </a:solidFill>
                <a:latin typeface="Arial"/>
                <a:cs typeface="Arial"/>
              </a:rPr>
              <a:t>9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</a:t>
            </a:r>
            <a:r>
              <a:rPr sz="1400" b="1" spc="-10" dirty="0">
                <a:solidFill>
                  <a:srgbClr val="162D64"/>
                </a:solidFill>
                <a:latin typeface="Arial"/>
                <a:cs typeface="Arial"/>
              </a:rPr>
              <a:t>saveQuote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39112" y="3553845"/>
            <a:ext cx="122491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45" dirty="0">
                <a:solidFill>
                  <a:srgbClr val="37101D"/>
                </a:solidFill>
                <a:latin typeface="Arial"/>
                <a:cs typeface="Arial"/>
              </a:rPr>
              <a:t>CreateQuote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37916" y="3454978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>
                <a:moveTo>
                  <a:pt x="0" y="0"/>
                </a:moveTo>
                <a:lnTo>
                  <a:pt x="1357420" y="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51482" y="342158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22280" y="33406"/>
                </a:ln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7528" y="3063534"/>
            <a:ext cx="1286734" cy="81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6147" y="3167431"/>
            <a:ext cx="869359" cy="6397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5403" y="3112333"/>
            <a:ext cx="1127760" cy="657860"/>
          </a:xfrm>
          <a:custGeom>
            <a:avLst/>
            <a:gdLst/>
            <a:ahLst/>
            <a:cxnLst/>
            <a:rect l="l" t="t" r="r" b="b"/>
            <a:pathLst>
              <a:path w="1127760" h="657860">
                <a:moveTo>
                  <a:pt x="107560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6" y="617308"/>
                </a:lnTo>
                <a:lnTo>
                  <a:pt x="25039" y="650243"/>
                </a:lnTo>
                <a:lnTo>
                  <a:pt x="52126" y="657819"/>
                </a:lnTo>
                <a:lnTo>
                  <a:pt x="1087183" y="656529"/>
                </a:lnTo>
                <a:lnTo>
                  <a:pt x="1120119" y="632798"/>
                </a:lnTo>
                <a:lnTo>
                  <a:pt x="1127699" y="605698"/>
                </a:lnTo>
                <a:lnTo>
                  <a:pt x="1126408" y="40535"/>
                </a:lnTo>
                <a:lnTo>
                  <a:pt x="1102686" y="7581"/>
                </a:lnTo>
                <a:lnTo>
                  <a:pt x="1075608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77226" y="3262444"/>
            <a:ext cx="71183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 marR="5080" indent="-87630">
              <a:lnSpc>
                <a:spcPts val="167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9122" y="2968772"/>
            <a:ext cx="1602028" cy="10388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48439" y="3018363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21" y="0"/>
                </a:moveTo>
                <a:lnTo>
                  <a:pt x="40536" y="1285"/>
                </a:lnTo>
                <a:lnTo>
                  <a:pt x="7583" y="25005"/>
                </a:lnTo>
                <a:lnTo>
                  <a:pt x="0" y="52090"/>
                </a:lnTo>
                <a:lnTo>
                  <a:pt x="1290" y="836557"/>
                </a:lnTo>
                <a:lnTo>
                  <a:pt x="25012" y="869511"/>
                </a:lnTo>
                <a:lnTo>
                  <a:pt x="52090" y="877092"/>
                </a:lnTo>
                <a:lnTo>
                  <a:pt x="1400417" y="875797"/>
                </a:lnTo>
                <a:lnTo>
                  <a:pt x="1433358" y="852064"/>
                </a:lnTo>
                <a:lnTo>
                  <a:pt x="1440941" y="824971"/>
                </a:lnTo>
                <a:lnTo>
                  <a:pt x="1439650" y="40515"/>
                </a:lnTo>
                <a:lnTo>
                  <a:pt x="1415907" y="7579"/>
                </a:lnTo>
                <a:lnTo>
                  <a:pt x="138882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01169" y="3047136"/>
            <a:ext cx="1421765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97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55402" y="4742434"/>
            <a:ext cx="830640" cy="5795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01169" y="3047136"/>
            <a:ext cx="1421617" cy="8821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01169" y="3047136"/>
            <a:ext cx="1388211" cy="8483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09199" y="3183839"/>
            <a:ext cx="796442" cy="6378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41513" y="3401665"/>
            <a:ext cx="455663" cy="1286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102914" y="3385025"/>
            <a:ext cx="2800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5F5F61"/>
                </a:solidFill>
                <a:latin typeface="Arial"/>
                <a:cs typeface="Arial"/>
              </a:rPr>
              <a:t>e</a:t>
            </a:r>
            <a:r>
              <a:rPr sz="1400" spc="50" dirty="0">
                <a:solidFill>
                  <a:srgbClr val="5F6062"/>
                </a:solidFill>
                <a:latin typeface="Arial"/>
                <a:cs typeface="Arial"/>
              </a:rPr>
              <a:t>r</a:t>
            </a:r>
            <a:r>
              <a:rPr sz="1400" spc="50" dirty="0">
                <a:solidFill>
                  <a:srgbClr val="5F5F62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50211" y="3096666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45" y="0"/>
                </a:moveTo>
                <a:lnTo>
                  <a:pt x="40523" y="1300"/>
                </a:lnTo>
                <a:lnTo>
                  <a:pt x="7580" y="25048"/>
                </a:lnTo>
                <a:lnTo>
                  <a:pt x="0" y="52120"/>
                </a:lnTo>
                <a:lnTo>
                  <a:pt x="1300" y="679982"/>
                </a:lnTo>
                <a:lnTo>
                  <a:pt x="25057" y="712906"/>
                </a:lnTo>
                <a:lnTo>
                  <a:pt x="52151" y="720486"/>
                </a:lnTo>
                <a:lnTo>
                  <a:pt x="1220329" y="719194"/>
                </a:lnTo>
                <a:lnTo>
                  <a:pt x="1253263" y="695451"/>
                </a:lnTo>
                <a:lnTo>
                  <a:pt x="1260835" y="668365"/>
                </a:lnTo>
                <a:lnTo>
                  <a:pt x="1259547" y="40544"/>
                </a:lnTo>
                <a:lnTo>
                  <a:pt x="1235836" y="7588"/>
                </a:lnTo>
                <a:lnTo>
                  <a:pt x="1208745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61157" y="3278103"/>
            <a:ext cx="58674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58121" y="3489630"/>
            <a:ext cx="64262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regi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90961" y="3939804"/>
            <a:ext cx="0" cy="795020"/>
          </a:xfrm>
          <a:custGeom>
            <a:avLst/>
            <a:gdLst/>
            <a:ahLst/>
            <a:cxnLst/>
            <a:rect l="l" t="t" r="r" b="b"/>
            <a:pathLst>
              <a:path h="795020">
                <a:moveTo>
                  <a:pt x="0" y="0"/>
                </a:moveTo>
                <a:lnTo>
                  <a:pt x="0" y="794927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7525" y="391755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36" y="0"/>
                </a:moveTo>
                <a:lnTo>
                  <a:pt x="0" y="66812"/>
                </a:lnTo>
                <a:lnTo>
                  <a:pt x="33436" y="44531"/>
                </a:lnTo>
                <a:lnTo>
                  <a:pt x="55702" y="44531"/>
                </a:lnTo>
                <a:lnTo>
                  <a:pt x="33436" y="0"/>
                </a:lnTo>
                <a:close/>
              </a:path>
              <a:path w="67310" h="67310">
                <a:moveTo>
                  <a:pt x="55702" y="44531"/>
                </a:moveTo>
                <a:lnTo>
                  <a:pt x="33436" y="44531"/>
                </a:lnTo>
                <a:lnTo>
                  <a:pt x="66842" y="66812"/>
                </a:lnTo>
                <a:lnTo>
                  <a:pt x="55702" y="44531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886149" y="5431910"/>
            <a:ext cx="75819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regi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ry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4018" y="1810791"/>
            <a:ext cx="2250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494A4C"/>
                </a:solidFill>
                <a:latin typeface="Arial"/>
                <a:cs typeface="Arial"/>
              </a:rPr>
              <a:t>regis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ry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5813175" y="4587211"/>
            <a:ext cx="3282452" cy="193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13175" y="4776760"/>
            <a:ext cx="193206" cy="1346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02445" y="4776760"/>
            <a:ext cx="193182" cy="1346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2730" y="6009926"/>
            <a:ext cx="2903350" cy="113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5060" y="4729385"/>
            <a:ext cx="200475" cy="12812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4077" y="4639433"/>
            <a:ext cx="3117215" cy="1370965"/>
          </a:xfrm>
          <a:custGeom>
            <a:avLst/>
            <a:gdLst/>
            <a:ahLst/>
            <a:cxnLst/>
            <a:rect l="l" t="t" r="r" b="b"/>
            <a:pathLst>
              <a:path w="3117215" h="1370964">
                <a:moveTo>
                  <a:pt x="0" y="1370493"/>
                </a:moveTo>
                <a:lnTo>
                  <a:pt x="3116854" y="1370493"/>
                </a:lnTo>
                <a:lnTo>
                  <a:pt x="3116854" y="0"/>
                </a:lnTo>
                <a:lnTo>
                  <a:pt x="0" y="0"/>
                </a:lnTo>
                <a:lnTo>
                  <a:pt x="0" y="1370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4077" y="4639433"/>
            <a:ext cx="3115310" cy="1370330"/>
          </a:xfrm>
          <a:prstGeom prst="rect">
            <a:avLst/>
          </a:prstGeom>
          <a:ln w="5566">
            <a:solidFill>
              <a:srgbClr val="211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6690" marR="1978025" indent="-158750">
              <a:lnSpc>
                <a:spcPts val="1670"/>
              </a:lnSpc>
            </a:pPr>
            <a:r>
              <a:rPr sz="1400" b="1" spc="15" dirty="0">
                <a:solidFill>
                  <a:srgbClr val="37101D"/>
                </a:solidFill>
                <a:latin typeface="Arial"/>
                <a:cs typeface="Arial"/>
              </a:rPr>
              <a:t>CreateQuote</a:t>
            </a:r>
            <a:r>
              <a:rPr sz="1400" b="1" spc="5" dirty="0">
                <a:solidFill>
                  <a:srgbClr val="37101D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00435B"/>
                </a:solidFill>
                <a:latin typeface="Arial"/>
                <a:cs typeface="Arial"/>
              </a:rPr>
              <a:t>calcQuote</a:t>
            </a:r>
            <a:endParaRPr sz="1400">
              <a:latin typeface="Arial"/>
              <a:cs typeface="Arial"/>
            </a:endParaRPr>
          </a:p>
          <a:p>
            <a:pPr marL="186690" indent="158115">
              <a:lnSpc>
                <a:spcPts val="1610"/>
              </a:lnSpc>
            </a:pPr>
            <a:r>
              <a:rPr sz="1400" b="1" spc="-15" dirty="0">
                <a:solidFill>
                  <a:srgbClr val="162D64"/>
                </a:solidFill>
                <a:latin typeface="Arial"/>
                <a:cs typeface="Arial"/>
              </a:rPr>
              <a:t>https: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//</a:t>
            </a:r>
            <a:r>
              <a:rPr sz="1400" b="1" spc="10" dirty="0">
                <a:solidFill>
                  <a:srgbClr val="162D64"/>
                </a:solidFill>
                <a:latin typeface="Arial"/>
                <a:cs typeface="Arial"/>
              </a:rPr>
              <a:t>grid1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</a:t>
            </a:r>
            <a:r>
              <a:rPr sz="1400" b="1" spc="-10" dirty="0">
                <a:solidFill>
                  <a:srgbClr val="162D64"/>
                </a:solidFill>
                <a:latin typeface="Arial"/>
                <a:cs typeface="Arial"/>
              </a:rPr>
              <a:t>CalcQuote</a:t>
            </a:r>
            <a:endParaRPr sz="1400">
              <a:latin typeface="Arial"/>
              <a:cs typeface="Arial"/>
            </a:endParaRPr>
          </a:p>
          <a:p>
            <a:pPr marL="344805" marR="460375" indent="-158750">
              <a:lnSpc>
                <a:spcPts val="1670"/>
              </a:lnSpc>
              <a:spcBef>
                <a:spcPts val="95"/>
              </a:spcBef>
            </a:pPr>
            <a:r>
              <a:rPr sz="1400" b="1" spc="-10" dirty="0">
                <a:solidFill>
                  <a:srgbClr val="00435B"/>
                </a:solidFill>
                <a:latin typeface="Arial"/>
                <a:cs typeface="Arial"/>
              </a:rPr>
              <a:t>saveQuote</a:t>
            </a:r>
            <a:r>
              <a:rPr sz="1400" b="1" spc="-5" dirty="0">
                <a:solidFill>
                  <a:srgbClr val="00435B"/>
                </a:solidFill>
                <a:latin typeface="Times New Roman"/>
                <a:cs typeface="Times New Roman"/>
              </a:rPr>
              <a:t> </a:t>
            </a:r>
            <a:r>
              <a:rPr sz="1400" b="1" spc="-30" dirty="0">
                <a:solidFill>
                  <a:srgbClr val="162D64"/>
                </a:solidFill>
                <a:latin typeface="Arial"/>
                <a:cs typeface="Arial"/>
              </a:rPr>
              <a:t>rmi</a:t>
            </a:r>
            <a:r>
              <a:rPr sz="1400" b="1" spc="-25" dirty="0">
                <a:solidFill>
                  <a:srgbClr val="162D64"/>
                </a:solidFill>
                <a:latin typeface="Arial"/>
                <a:cs typeface="Arial"/>
              </a:rPr>
              <a:t>: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//</a:t>
            </a:r>
            <a:r>
              <a:rPr sz="1400" b="1" dirty="0">
                <a:solidFill>
                  <a:srgbClr val="162D64"/>
                </a:solidFill>
                <a:latin typeface="Arial"/>
                <a:cs typeface="Arial"/>
              </a:rPr>
              <a:t>atlas:129</a:t>
            </a:r>
            <a:r>
              <a:rPr sz="1400" b="1" spc="-5" dirty="0">
                <a:solidFill>
                  <a:srgbClr val="162D64"/>
                </a:solidFill>
                <a:latin typeface="Arial"/>
                <a:cs typeface="Arial"/>
              </a:rPr>
              <a:t>9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</a:t>
            </a:r>
            <a:r>
              <a:rPr sz="1400" b="1" spc="-10" dirty="0">
                <a:solidFill>
                  <a:srgbClr val="162D64"/>
                </a:solidFill>
                <a:latin typeface="Arial"/>
                <a:cs typeface="Arial"/>
              </a:rPr>
              <a:t>saveQuote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39112" y="3553845"/>
            <a:ext cx="122491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45" dirty="0">
                <a:solidFill>
                  <a:srgbClr val="37101D"/>
                </a:solidFill>
                <a:latin typeface="Arial"/>
                <a:cs typeface="Arial"/>
              </a:rPr>
              <a:t>CreateQuote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37916" y="3454978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>
                <a:moveTo>
                  <a:pt x="0" y="0"/>
                </a:moveTo>
                <a:lnTo>
                  <a:pt x="1357420" y="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51482" y="342158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22280" y="33406"/>
                </a:ln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7528" y="3063534"/>
            <a:ext cx="1286734" cy="81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6147" y="3167431"/>
            <a:ext cx="869359" cy="6397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5403" y="3112333"/>
            <a:ext cx="1127760" cy="657860"/>
          </a:xfrm>
          <a:custGeom>
            <a:avLst/>
            <a:gdLst/>
            <a:ahLst/>
            <a:cxnLst/>
            <a:rect l="l" t="t" r="r" b="b"/>
            <a:pathLst>
              <a:path w="1127760" h="657860">
                <a:moveTo>
                  <a:pt x="107560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6" y="617308"/>
                </a:lnTo>
                <a:lnTo>
                  <a:pt x="25039" y="650243"/>
                </a:lnTo>
                <a:lnTo>
                  <a:pt x="52126" y="657819"/>
                </a:lnTo>
                <a:lnTo>
                  <a:pt x="1087183" y="656529"/>
                </a:lnTo>
                <a:lnTo>
                  <a:pt x="1120119" y="632798"/>
                </a:lnTo>
                <a:lnTo>
                  <a:pt x="1127699" y="605698"/>
                </a:lnTo>
                <a:lnTo>
                  <a:pt x="1126408" y="40535"/>
                </a:lnTo>
                <a:lnTo>
                  <a:pt x="1102686" y="7581"/>
                </a:lnTo>
                <a:lnTo>
                  <a:pt x="1075608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77226" y="3262444"/>
            <a:ext cx="71183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 marR="5080" indent="-87630">
              <a:lnSpc>
                <a:spcPts val="167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1681" y="2700227"/>
            <a:ext cx="106553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5" dirty="0">
                <a:solidFill>
                  <a:srgbClr val="00435B"/>
                </a:solidFill>
                <a:latin typeface="Arial"/>
                <a:cs typeface="Arial"/>
              </a:rPr>
              <a:t>calcQu</a:t>
            </a:r>
            <a:r>
              <a:rPr sz="1550" spc="10" dirty="0">
                <a:solidFill>
                  <a:srgbClr val="00435B"/>
                </a:solidFill>
                <a:latin typeface="Arial"/>
                <a:cs typeface="Arial"/>
              </a:rPr>
              <a:t>o</a:t>
            </a:r>
            <a:r>
              <a:rPr sz="1550" spc="150" dirty="0">
                <a:solidFill>
                  <a:srgbClr val="00435B"/>
                </a:solidFill>
                <a:latin typeface="Arial"/>
                <a:cs typeface="Arial"/>
              </a:rPr>
              <a:t>t</a:t>
            </a:r>
            <a:r>
              <a:rPr sz="1550" spc="-55" dirty="0">
                <a:solidFill>
                  <a:srgbClr val="00435B"/>
                </a:solidFill>
                <a:latin typeface="Arial"/>
                <a:cs typeface="Arial"/>
              </a:rPr>
              <a:t>e()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56647" y="2578750"/>
            <a:ext cx="1272143" cy="785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58695" y="2666218"/>
            <a:ext cx="1006053" cy="639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05050" y="2626786"/>
            <a:ext cx="1112520" cy="626745"/>
          </a:xfrm>
          <a:custGeom>
            <a:avLst/>
            <a:gdLst/>
            <a:ahLst/>
            <a:cxnLst/>
            <a:rect l="l" t="t" r="r" b="b"/>
            <a:pathLst>
              <a:path w="1112520" h="626745">
                <a:moveTo>
                  <a:pt x="105991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4" y="586001"/>
                </a:lnTo>
                <a:lnTo>
                  <a:pt x="25028" y="618939"/>
                </a:lnTo>
                <a:lnTo>
                  <a:pt x="52120" y="626516"/>
                </a:lnTo>
                <a:lnTo>
                  <a:pt x="1071539" y="625217"/>
                </a:lnTo>
                <a:lnTo>
                  <a:pt x="1104481" y="601481"/>
                </a:lnTo>
                <a:lnTo>
                  <a:pt x="1112062" y="574395"/>
                </a:lnTo>
                <a:lnTo>
                  <a:pt x="1110761" y="40503"/>
                </a:lnTo>
                <a:lnTo>
                  <a:pt x="1087005" y="7579"/>
                </a:lnTo>
                <a:lnTo>
                  <a:pt x="1059911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09529" y="2761226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servi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41379" y="2942102"/>
            <a:ext cx="1197610" cy="521970"/>
          </a:xfrm>
          <a:custGeom>
            <a:avLst/>
            <a:gdLst/>
            <a:ahLst/>
            <a:cxnLst/>
            <a:rect l="l" t="t" r="r" b="b"/>
            <a:pathLst>
              <a:path w="1197609" h="521970">
                <a:moveTo>
                  <a:pt x="1191524" y="0"/>
                </a:moveTo>
                <a:lnTo>
                  <a:pt x="0" y="508223"/>
                </a:lnTo>
                <a:lnTo>
                  <a:pt x="5638" y="521421"/>
                </a:lnTo>
                <a:lnTo>
                  <a:pt x="1197193" y="13197"/>
                </a:lnTo>
                <a:lnTo>
                  <a:pt x="11915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82276" y="2935183"/>
            <a:ext cx="74930" cy="61594"/>
          </a:xfrm>
          <a:custGeom>
            <a:avLst/>
            <a:gdLst/>
            <a:ahLst/>
            <a:cxnLst/>
            <a:rect l="l" t="t" r="r" b="b"/>
            <a:pathLst>
              <a:path w="74929" h="61594">
                <a:moveTo>
                  <a:pt x="0" y="0"/>
                </a:moveTo>
                <a:lnTo>
                  <a:pt x="33588" y="22006"/>
                </a:lnTo>
                <a:lnTo>
                  <a:pt x="26182" y="61478"/>
                </a:lnTo>
                <a:lnTo>
                  <a:pt x="74554" y="4511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99122" y="2968772"/>
            <a:ext cx="1602028" cy="1038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48439" y="3018363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21" y="0"/>
                </a:moveTo>
                <a:lnTo>
                  <a:pt x="40536" y="1285"/>
                </a:lnTo>
                <a:lnTo>
                  <a:pt x="7583" y="25005"/>
                </a:lnTo>
                <a:lnTo>
                  <a:pt x="0" y="52090"/>
                </a:lnTo>
                <a:lnTo>
                  <a:pt x="1290" y="836557"/>
                </a:lnTo>
                <a:lnTo>
                  <a:pt x="25012" y="869511"/>
                </a:lnTo>
                <a:lnTo>
                  <a:pt x="52090" y="877092"/>
                </a:lnTo>
                <a:lnTo>
                  <a:pt x="1400417" y="875797"/>
                </a:lnTo>
                <a:lnTo>
                  <a:pt x="1433358" y="852064"/>
                </a:lnTo>
                <a:lnTo>
                  <a:pt x="1440941" y="824971"/>
                </a:lnTo>
                <a:lnTo>
                  <a:pt x="1439650" y="40515"/>
                </a:lnTo>
                <a:lnTo>
                  <a:pt x="1415907" y="7579"/>
                </a:lnTo>
                <a:lnTo>
                  <a:pt x="138882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601169" y="3047136"/>
            <a:ext cx="1421765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97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55402" y="4742434"/>
            <a:ext cx="830640" cy="5795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01169" y="3047136"/>
            <a:ext cx="1421617" cy="8821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01169" y="3047136"/>
            <a:ext cx="1388211" cy="848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09199" y="3183839"/>
            <a:ext cx="796442" cy="6378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41513" y="3401665"/>
            <a:ext cx="455663" cy="1286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0211" y="3096666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45" y="0"/>
                </a:moveTo>
                <a:lnTo>
                  <a:pt x="40523" y="1300"/>
                </a:lnTo>
                <a:lnTo>
                  <a:pt x="7580" y="25048"/>
                </a:lnTo>
                <a:lnTo>
                  <a:pt x="0" y="52120"/>
                </a:lnTo>
                <a:lnTo>
                  <a:pt x="1300" y="679982"/>
                </a:lnTo>
                <a:lnTo>
                  <a:pt x="25057" y="712906"/>
                </a:lnTo>
                <a:lnTo>
                  <a:pt x="52151" y="720486"/>
                </a:lnTo>
                <a:lnTo>
                  <a:pt x="1220329" y="719194"/>
                </a:lnTo>
                <a:lnTo>
                  <a:pt x="1253263" y="695451"/>
                </a:lnTo>
                <a:lnTo>
                  <a:pt x="1260835" y="668365"/>
                </a:lnTo>
                <a:lnTo>
                  <a:pt x="1259547" y="40544"/>
                </a:lnTo>
                <a:lnTo>
                  <a:pt x="1235836" y="7588"/>
                </a:lnTo>
                <a:lnTo>
                  <a:pt x="1208745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58121" y="3278103"/>
            <a:ext cx="64262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ts val="167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regi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290961" y="3939804"/>
            <a:ext cx="0" cy="795020"/>
          </a:xfrm>
          <a:custGeom>
            <a:avLst/>
            <a:gdLst/>
            <a:ahLst/>
            <a:cxnLst/>
            <a:rect l="l" t="t" r="r" b="b"/>
            <a:pathLst>
              <a:path h="795020">
                <a:moveTo>
                  <a:pt x="0" y="0"/>
                </a:moveTo>
                <a:lnTo>
                  <a:pt x="0" y="794927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57525" y="391755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36" y="0"/>
                </a:moveTo>
                <a:lnTo>
                  <a:pt x="0" y="66812"/>
                </a:lnTo>
                <a:lnTo>
                  <a:pt x="33436" y="44531"/>
                </a:lnTo>
                <a:lnTo>
                  <a:pt x="55702" y="44531"/>
                </a:lnTo>
                <a:lnTo>
                  <a:pt x="33436" y="0"/>
                </a:lnTo>
                <a:close/>
              </a:path>
              <a:path w="67310" h="67310">
                <a:moveTo>
                  <a:pt x="55702" y="44531"/>
                </a:moveTo>
                <a:lnTo>
                  <a:pt x="33436" y="44531"/>
                </a:lnTo>
                <a:lnTo>
                  <a:pt x="66842" y="66812"/>
                </a:lnTo>
                <a:lnTo>
                  <a:pt x="55702" y="44531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886149" y="5431910"/>
            <a:ext cx="75819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regi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ry</a:t>
            </a:r>
            <a:endParaRPr sz="16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56647" y="3424418"/>
            <a:ext cx="1272143" cy="7855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58695" y="3511898"/>
            <a:ext cx="1006053" cy="6397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05050" y="3472576"/>
            <a:ext cx="1112520" cy="626745"/>
          </a:xfrm>
          <a:custGeom>
            <a:avLst/>
            <a:gdLst/>
            <a:ahLst/>
            <a:cxnLst/>
            <a:rect l="l" t="t" r="r" b="b"/>
            <a:pathLst>
              <a:path w="1112520" h="626745">
                <a:moveTo>
                  <a:pt x="105991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4" y="585971"/>
                </a:lnTo>
                <a:lnTo>
                  <a:pt x="25028" y="618909"/>
                </a:lnTo>
                <a:lnTo>
                  <a:pt x="52120" y="626485"/>
                </a:lnTo>
                <a:lnTo>
                  <a:pt x="1071539" y="625186"/>
                </a:lnTo>
                <a:lnTo>
                  <a:pt x="1104481" y="601450"/>
                </a:lnTo>
                <a:lnTo>
                  <a:pt x="1112062" y="574365"/>
                </a:lnTo>
                <a:lnTo>
                  <a:pt x="1110761" y="40503"/>
                </a:lnTo>
                <a:lnTo>
                  <a:pt x="1087005" y="7579"/>
                </a:lnTo>
                <a:lnTo>
                  <a:pt x="1059911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409529" y="3607021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servi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44183" y="3457244"/>
            <a:ext cx="1199515" cy="343535"/>
          </a:xfrm>
          <a:custGeom>
            <a:avLst/>
            <a:gdLst/>
            <a:ahLst/>
            <a:cxnLst/>
            <a:rect l="l" t="t" r="r" b="b"/>
            <a:pathLst>
              <a:path w="1199515" h="343535">
                <a:moveTo>
                  <a:pt x="0" y="0"/>
                </a:moveTo>
                <a:lnTo>
                  <a:pt x="1198991" y="34347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91755" y="3756528"/>
            <a:ext cx="73660" cy="64769"/>
          </a:xfrm>
          <a:custGeom>
            <a:avLst/>
            <a:gdLst/>
            <a:ahLst/>
            <a:cxnLst/>
            <a:rect l="l" t="t" r="r" b="b"/>
            <a:pathLst>
              <a:path w="73659" h="64770">
                <a:moveTo>
                  <a:pt x="18409" y="0"/>
                </a:moveTo>
                <a:lnTo>
                  <a:pt x="30601" y="38252"/>
                </a:lnTo>
                <a:lnTo>
                  <a:pt x="0" y="64221"/>
                </a:lnTo>
                <a:lnTo>
                  <a:pt x="73426" y="50505"/>
                </a:lnTo>
                <a:lnTo>
                  <a:pt x="18409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17658" y="3871003"/>
            <a:ext cx="112522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5" dirty="0">
                <a:solidFill>
                  <a:srgbClr val="00435B"/>
                </a:solidFill>
                <a:latin typeface="Arial"/>
                <a:cs typeface="Arial"/>
              </a:rPr>
              <a:t>saveQu</a:t>
            </a:r>
            <a:r>
              <a:rPr sz="1550" dirty="0">
                <a:solidFill>
                  <a:srgbClr val="00435B"/>
                </a:solidFill>
                <a:latin typeface="Arial"/>
                <a:cs typeface="Arial"/>
              </a:rPr>
              <a:t>o</a:t>
            </a:r>
            <a:r>
              <a:rPr sz="1550" spc="150" dirty="0">
                <a:solidFill>
                  <a:srgbClr val="00435B"/>
                </a:solidFill>
                <a:latin typeface="Arial"/>
                <a:cs typeface="Arial"/>
              </a:rPr>
              <a:t>t</a:t>
            </a:r>
            <a:r>
              <a:rPr sz="1550" spc="-55" dirty="0">
                <a:solidFill>
                  <a:srgbClr val="00435B"/>
                </a:solidFill>
                <a:latin typeface="Arial"/>
                <a:cs typeface="Arial"/>
              </a:rPr>
              <a:t>e()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4018" y="1810791"/>
            <a:ext cx="2250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494A4C"/>
                </a:solidFill>
                <a:latin typeface="Arial"/>
                <a:cs typeface="Arial"/>
              </a:rPr>
              <a:t>regis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ry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5774" y="4615196"/>
            <a:ext cx="2499360" cy="972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>
              <a:lnSpc>
                <a:spcPct val="100000"/>
              </a:lnSpc>
            </a:pPr>
            <a:r>
              <a:rPr sz="2200" spc="-10" dirty="0">
                <a:solidFill>
                  <a:srgbClr val="56575A"/>
                </a:solidFill>
                <a:latin typeface="Arial"/>
                <a:cs typeface="Arial"/>
              </a:rPr>
              <a:t>loc</a:t>
            </a:r>
            <a:r>
              <a:rPr sz="2200" spc="-20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25" dirty="0">
                <a:solidFill>
                  <a:srgbClr val="56575A"/>
                </a:solidFill>
                <a:latin typeface="Arial"/>
                <a:cs typeface="Arial"/>
              </a:rPr>
              <a:t>ion,</a:t>
            </a:r>
            <a:r>
              <a:rPr sz="220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56575A"/>
                </a:solidFill>
                <a:latin typeface="Arial"/>
                <a:cs typeface="Arial"/>
              </a:rPr>
              <a:t>name,</a:t>
            </a:r>
            <a:r>
              <a:rPr sz="220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220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56575A"/>
                </a:solidFill>
                <a:latin typeface="Arial"/>
                <a:cs typeface="Arial"/>
              </a:rPr>
              <a:t>impleme</a:t>
            </a:r>
            <a:r>
              <a:rPr sz="2200" spc="1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-9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25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20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56575A"/>
                </a:solidFill>
                <a:latin typeface="Arial"/>
                <a:cs typeface="Arial"/>
              </a:rPr>
              <a:t>trans</a:t>
            </a:r>
            <a:r>
              <a:rPr sz="2200" dirty="0">
                <a:solidFill>
                  <a:srgbClr val="56575A"/>
                </a:solidFill>
                <a:latin typeface="Arial"/>
                <a:cs typeface="Arial"/>
              </a:rPr>
              <a:t>parency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26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5" name="object 5"/>
          <p:cNvSpPr/>
          <p:nvPr/>
        </p:nvSpPr>
        <p:spPr>
          <a:xfrm>
            <a:off x="5813175" y="4587211"/>
            <a:ext cx="3282452" cy="193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13175" y="4776760"/>
            <a:ext cx="193206" cy="1346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2445" y="4776760"/>
            <a:ext cx="193182" cy="1346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2730" y="6009926"/>
            <a:ext cx="2903350" cy="113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35060" y="4729385"/>
            <a:ext cx="200475" cy="12812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4077" y="4639433"/>
            <a:ext cx="3117215" cy="1370965"/>
          </a:xfrm>
          <a:custGeom>
            <a:avLst/>
            <a:gdLst/>
            <a:ahLst/>
            <a:cxnLst/>
            <a:rect l="l" t="t" r="r" b="b"/>
            <a:pathLst>
              <a:path w="3117215" h="1370964">
                <a:moveTo>
                  <a:pt x="0" y="1370493"/>
                </a:moveTo>
                <a:lnTo>
                  <a:pt x="3116854" y="1370493"/>
                </a:lnTo>
                <a:lnTo>
                  <a:pt x="3116854" y="0"/>
                </a:lnTo>
                <a:lnTo>
                  <a:pt x="0" y="0"/>
                </a:lnTo>
                <a:lnTo>
                  <a:pt x="0" y="1370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64077" y="4639433"/>
            <a:ext cx="3115310" cy="1370330"/>
          </a:xfrm>
          <a:prstGeom prst="rect">
            <a:avLst/>
          </a:prstGeom>
          <a:ln w="5566">
            <a:solidFill>
              <a:srgbClr val="211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6690" marR="1978025" indent="-158750">
              <a:lnSpc>
                <a:spcPts val="1670"/>
              </a:lnSpc>
            </a:pPr>
            <a:r>
              <a:rPr sz="1400" b="1" spc="15" dirty="0">
                <a:solidFill>
                  <a:srgbClr val="37101D"/>
                </a:solidFill>
                <a:latin typeface="Arial"/>
                <a:cs typeface="Arial"/>
              </a:rPr>
              <a:t>CreateQuote</a:t>
            </a:r>
            <a:r>
              <a:rPr sz="1400" b="1" spc="5" dirty="0">
                <a:solidFill>
                  <a:srgbClr val="37101D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00435B"/>
                </a:solidFill>
                <a:latin typeface="Arial"/>
                <a:cs typeface="Arial"/>
              </a:rPr>
              <a:t>calcQuote</a:t>
            </a:r>
            <a:endParaRPr sz="1400">
              <a:latin typeface="Arial"/>
              <a:cs typeface="Arial"/>
            </a:endParaRPr>
          </a:p>
          <a:p>
            <a:pPr marL="186690" indent="158115">
              <a:lnSpc>
                <a:spcPts val="1610"/>
              </a:lnSpc>
            </a:pPr>
            <a:r>
              <a:rPr sz="1400" b="1" spc="-15" dirty="0">
                <a:solidFill>
                  <a:srgbClr val="162D64"/>
                </a:solidFill>
                <a:latin typeface="Arial"/>
                <a:cs typeface="Arial"/>
              </a:rPr>
              <a:t>https: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//</a:t>
            </a:r>
            <a:r>
              <a:rPr sz="1400" b="1" spc="10" dirty="0">
                <a:solidFill>
                  <a:srgbClr val="162D64"/>
                </a:solidFill>
                <a:latin typeface="Arial"/>
                <a:cs typeface="Arial"/>
              </a:rPr>
              <a:t>grid1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</a:t>
            </a:r>
            <a:r>
              <a:rPr sz="1400" b="1" spc="-10" dirty="0">
                <a:solidFill>
                  <a:srgbClr val="162D64"/>
                </a:solidFill>
                <a:latin typeface="Arial"/>
                <a:cs typeface="Arial"/>
              </a:rPr>
              <a:t>CalcQuote</a:t>
            </a:r>
            <a:endParaRPr sz="1400">
              <a:latin typeface="Arial"/>
              <a:cs typeface="Arial"/>
            </a:endParaRPr>
          </a:p>
          <a:p>
            <a:pPr marL="344805" marR="460375" indent="-158750">
              <a:lnSpc>
                <a:spcPts val="1670"/>
              </a:lnSpc>
              <a:spcBef>
                <a:spcPts val="95"/>
              </a:spcBef>
            </a:pPr>
            <a:r>
              <a:rPr sz="1400" b="1" spc="-10" dirty="0">
                <a:solidFill>
                  <a:srgbClr val="00435B"/>
                </a:solidFill>
                <a:latin typeface="Arial"/>
                <a:cs typeface="Arial"/>
              </a:rPr>
              <a:t>saveQuote</a:t>
            </a:r>
            <a:r>
              <a:rPr sz="1400" b="1" spc="-5" dirty="0">
                <a:solidFill>
                  <a:srgbClr val="00435B"/>
                </a:solidFill>
                <a:latin typeface="Times New Roman"/>
                <a:cs typeface="Times New Roman"/>
              </a:rPr>
              <a:t> </a:t>
            </a:r>
            <a:r>
              <a:rPr sz="1400" b="1" spc="-30" dirty="0">
                <a:solidFill>
                  <a:srgbClr val="162D64"/>
                </a:solidFill>
                <a:latin typeface="Arial"/>
                <a:cs typeface="Arial"/>
              </a:rPr>
              <a:t>rmi</a:t>
            </a:r>
            <a:r>
              <a:rPr sz="1400" b="1" spc="-25" dirty="0">
                <a:solidFill>
                  <a:srgbClr val="162D64"/>
                </a:solidFill>
                <a:latin typeface="Arial"/>
                <a:cs typeface="Arial"/>
              </a:rPr>
              <a:t>: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//</a:t>
            </a:r>
            <a:r>
              <a:rPr sz="1400" b="1" dirty="0">
                <a:solidFill>
                  <a:srgbClr val="162D64"/>
                </a:solidFill>
                <a:latin typeface="Arial"/>
                <a:cs typeface="Arial"/>
              </a:rPr>
              <a:t>atlas:129</a:t>
            </a:r>
            <a:r>
              <a:rPr sz="1400" b="1" spc="-5" dirty="0">
                <a:solidFill>
                  <a:srgbClr val="162D64"/>
                </a:solidFill>
                <a:latin typeface="Arial"/>
                <a:cs typeface="Arial"/>
              </a:rPr>
              <a:t>9</a:t>
            </a:r>
            <a:r>
              <a:rPr sz="1400" b="1" spc="155" dirty="0">
                <a:solidFill>
                  <a:srgbClr val="162D64"/>
                </a:solidFill>
                <a:latin typeface="Arial"/>
                <a:cs typeface="Arial"/>
              </a:rPr>
              <a:t>/</a:t>
            </a:r>
            <a:r>
              <a:rPr sz="1400" b="1" spc="-10" dirty="0">
                <a:solidFill>
                  <a:srgbClr val="162D64"/>
                </a:solidFill>
                <a:latin typeface="Arial"/>
                <a:cs typeface="Arial"/>
              </a:rPr>
              <a:t>saveQuote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9112" y="3553845"/>
            <a:ext cx="122491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45" dirty="0">
                <a:solidFill>
                  <a:srgbClr val="37101D"/>
                </a:solidFill>
                <a:latin typeface="Arial"/>
                <a:cs typeface="Arial"/>
              </a:rPr>
              <a:t>CreateQuote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37916" y="3454978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>
                <a:moveTo>
                  <a:pt x="0" y="0"/>
                </a:moveTo>
                <a:lnTo>
                  <a:pt x="1357432" y="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1482" y="342158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22280" y="33406"/>
                </a:ln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7528" y="3063534"/>
            <a:ext cx="1286734" cy="81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26147" y="3167431"/>
            <a:ext cx="869359" cy="6397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95403" y="3112333"/>
            <a:ext cx="1127760" cy="657860"/>
          </a:xfrm>
          <a:custGeom>
            <a:avLst/>
            <a:gdLst/>
            <a:ahLst/>
            <a:cxnLst/>
            <a:rect l="l" t="t" r="r" b="b"/>
            <a:pathLst>
              <a:path w="1127760" h="657860">
                <a:moveTo>
                  <a:pt x="107560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6" y="617308"/>
                </a:lnTo>
                <a:lnTo>
                  <a:pt x="25039" y="650243"/>
                </a:lnTo>
                <a:lnTo>
                  <a:pt x="52126" y="657819"/>
                </a:lnTo>
                <a:lnTo>
                  <a:pt x="1087183" y="656529"/>
                </a:lnTo>
                <a:lnTo>
                  <a:pt x="1120119" y="632798"/>
                </a:lnTo>
                <a:lnTo>
                  <a:pt x="1127699" y="605698"/>
                </a:lnTo>
                <a:lnTo>
                  <a:pt x="1126408" y="40535"/>
                </a:lnTo>
                <a:lnTo>
                  <a:pt x="1102686" y="7581"/>
                </a:lnTo>
                <a:lnTo>
                  <a:pt x="1075608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77226" y="3262444"/>
            <a:ext cx="71183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 marR="5080" indent="-87630">
              <a:lnSpc>
                <a:spcPts val="167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01681" y="2700227"/>
            <a:ext cx="106553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5" dirty="0">
                <a:solidFill>
                  <a:srgbClr val="00435B"/>
                </a:solidFill>
                <a:latin typeface="Arial"/>
                <a:cs typeface="Arial"/>
              </a:rPr>
              <a:t>calcQu</a:t>
            </a:r>
            <a:r>
              <a:rPr sz="1550" spc="10" dirty="0">
                <a:solidFill>
                  <a:srgbClr val="00435B"/>
                </a:solidFill>
                <a:latin typeface="Arial"/>
                <a:cs typeface="Arial"/>
              </a:rPr>
              <a:t>o</a:t>
            </a:r>
            <a:r>
              <a:rPr sz="1550" spc="150" dirty="0">
                <a:solidFill>
                  <a:srgbClr val="00435B"/>
                </a:solidFill>
                <a:latin typeface="Arial"/>
                <a:cs typeface="Arial"/>
              </a:rPr>
              <a:t>t</a:t>
            </a:r>
            <a:r>
              <a:rPr sz="1550" spc="-55" dirty="0">
                <a:solidFill>
                  <a:srgbClr val="00435B"/>
                </a:solidFill>
                <a:latin typeface="Arial"/>
                <a:cs typeface="Arial"/>
              </a:rPr>
              <a:t>e()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56647" y="2578750"/>
            <a:ext cx="1272143" cy="785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58695" y="2666218"/>
            <a:ext cx="1006053" cy="639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05050" y="2626786"/>
            <a:ext cx="1112520" cy="626745"/>
          </a:xfrm>
          <a:custGeom>
            <a:avLst/>
            <a:gdLst/>
            <a:ahLst/>
            <a:cxnLst/>
            <a:rect l="l" t="t" r="r" b="b"/>
            <a:pathLst>
              <a:path w="1112520" h="626745">
                <a:moveTo>
                  <a:pt x="105991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4" y="586001"/>
                </a:lnTo>
                <a:lnTo>
                  <a:pt x="25028" y="618939"/>
                </a:lnTo>
                <a:lnTo>
                  <a:pt x="52120" y="626516"/>
                </a:lnTo>
                <a:lnTo>
                  <a:pt x="1071539" y="625217"/>
                </a:lnTo>
                <a:lnTo>
                  <a:pt x="1104481" y="601481"/>
                </a:lnTo>
                <a:lnTo>
                  <a:pt x="1112062" y="574395"/>
                </a:lnTo>
                <a:lnTo>
                  <a:pt x="1110761" y="40503"/>
                </a:lnTo>
                <a:lnTo>
                  <a:pt x="1087005" y="7579"/>
                </a:lnTo>
                <a:lnTo>
                  <a:pt x="1059911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409529" y="2761226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servi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41379" y="2942102"/>
            <a:ext cx="1197610" cy="521970"/>
          </a:xfrm>
          <a:custGeom>
            <a:avLst/>
            <a:gdLst/>
            <a:ahLst/>
            <a:cxnLst/>
            <a:rect l="l" t="t" r="r" b="b"/>
            <a:pathLst>
              <a:path w="1197609" h="521970">
                <a:moveTo>
                  <a:pt x="1191524" y="0"/>
                </a:moveTo>
                <a:lnTo>
                  <a:pt x="0" y="508223"/>
                </a:lnTo>
                <a:lnTo>
                  <a:pt x="5638" y="521421"/>
                </a:lnTo>
                <a:lnTo>
                  <a:pt x="1197193" y="13197"/>
                </a:lnTo>
                <a:lnTo>
                  <a:pt x="11915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82276" y="2935183"/>
            <a:ext cx="74930" cy="61594"/>
          </a:xfrm>
          <a:custGeom>
            <a:avLst/>
            <a:gdLst/>
            <a:ahLst/>
            <a:cxnLst/>
            <a:rect l="l" t="t" r="r" b="b"/>
            <a:pathLst>
              <a:path w="74929" h="61594">
                <a:moveTo>
                  <a:pt x="0" y="0"/>
                </a:moveTo>
                <a:lnTo>
                  <a:pt x="33588" y="22006"/>
                </a:lnTo>
                <a:lnTo>
                  <a:pt x="26182" y="61478"/>
                </a:lnTo>
                <a:lnTo>
                  <a:pt x="74554" y="4511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99122" y="2968772"/>
            <a:ext cx="1602028" cy="1038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48439" y="3018363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21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0" y="836557"/>
                </a:lnTo>
                <a:lnTo>
                  <a:pt x="25012" y="869511"/>
                </a:lnTo>
                <a:lnTo>
                  <a:pt x="52090" y="877092"/>
                </a:lnTo>
                <a:lnTo>
                  <a:pt x="1400417" y="875797"/>
                </a:lnTo>
                <a:lnTo>
                  <a:pt x="1433358" y="852064"/>
                </a:lnTo>
                <a:lnTo>
                  <a:pt x="1440941" y="824971"/>
                </a:lnTo>
                <a:lnTo>
                  <a:pt x="1439645" y="40514"/>
                </a:lnTo>
                <a:lnTo>
                  <a:pt x="1415900" y="7576"/>
                </a:lnTo>
                <a:lnTo>
                  <a:pt x="138882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601169" y="3047136"/>
            <a:ext cx="1421765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97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55402" y="4742434"/>
            <a:ext cx="830640" cy="5795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01169" y="3047136"/>
            <a:ext cx="1421617" cy="8821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1169" y="3047136"/>
            <a:ext cx="1388211" cy="848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09199" y="3183839"/>
            <a:ext cx="796442" cy="6378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41513" y="3401665"/>
            <a:ext cx="455663" cy="1286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50211" y="3096666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45" y="0"/>
                </a:moveTo>
                <a:lnTo>
                  <a:pt x="40523" y="1300"/>
                </a:lnTo>
                <a:lnTo>
                  <a:pt x="7580" y="25048"/>
                </a:lnTo>
                <a:lnTo>
                  <a:pt x="0" y="52120"/>
                </a:lnTo>
                <a:lnTo>
                  <a:pt x="1300" y="679982"/>
                </a:lnTo>
                <a:lnTo>
                  <a:pt x="25057" y="712906"/>
                </a:lnTo>
                <a:lnTo>
                  <a:pt x="52151" y="720486"/>
                </a:lnTo>
                <a:lnTo>
                  <a:pt x="1220329" y="719194"/>
                </a:lnTo>
                <a:lnTo>
                  <a:pt x="1253263" y="695451"/>
                </a:lnTo>
                <a:lnTo>
                  <a:pt x="1260835" y="668365"/>
                </a:lnTo>
                <a:lnTo>
                  <a:pt x="1259547" y="40544"/>
                </a:lnTo>
                <a:lnTo>
                  <a:pt x="1235836" y="7588"/>
                </a:lnTo>
                <a:lnTo>
                  <a:pt x="1208745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958121" y="3278103"/>
            <a:ext cx="64262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ts val="167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regi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90961" y="3939804"/>
            <a:ext cx="0" cy="795020"/>
          </a:xfrm>
          <a:custGeom>
            <a:avLst/>
            <a:gdLst/>
            <a:ahLst/>
            <a:cxnLst/>
            <a:rect l="l" t="t" r="r" b="b"/>
            <a:pathLst>
              <a:path h="795020">
                <a:moveTo>
                  <a:pt x="0" y="0"/>
                </a:moveTo>
                <a:lnTo>
                  <a:pt x="0" y="794927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57525" y="391755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36" y="0"/>
                </a:moveTo>
                <a:lnTo>
                  <a:pt x="0" y="66812"/>
                </a:lnTo>
                <a:lnTo>
                  <a:pt x="33436" y="44531"/>
                </a:lnTo>
                <a:lnTo>
                  <a:pt x="55702" y="44531"/>
                </a:lnTo>
                <a:lnTo>
                  <a:pt x="33436" y="0"/>
                </a:lnTo>
                <a:close/>
              </a:path>
              <a:path w="67310" h="67310">
                <a:moveTo>
                  <a:pt x="55702" y="44531"/>
                </a:moveTo>
                <a:lnTo>
                  <a:pt x="33436" y="44531"/>
                </a:lnTo>
                <a:lnTo>
                  <a:pt x="66842" y="66812"/>
                </a:lnTo>
                <a:lnTo>
                  <a:pt x="55702" y="44531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886149" y="5431910"/>
            <a:ext cx="75819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regi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ry</a:t>
            </a:r>
            <a:endParaRPr sz="16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256647" y="3424418"/>
            <a:ext cx="1272143" cy="7855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58695" y="3511898"/>
            <a:ext cx="1006053" cy="6397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5050" y="3472576"/>
            <a:ext cx="1112520" cy="626745"/>
          </a:xfrm>
          <a:custGeom>
            <a:avLst/>
            <a:gdLst/>
            <a:ahLst/>
            <a:cxnLst/>
            <a:rect l="l" t="t" r="r" b="b"/>
            <a:pathLst>
              <a:path w="1112520" h="626745">
                <a:moveTo>
                  <a:pt x="105991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4" y="585971"/>
                </a:lnTo>
                <a:lnTo>
                  <a:pt x="25028" y="618909"/>
                </a:lnTo>
                <a:lnTo>
                  <a:pt x="52120" y="626485"/>
                </a:lnTo>
                <a:lnTo>
                  <a:pt x="1071539" y="625186"/>
                </a:lnTo>
                <a:lnTo>
                  <a:pt x="1104481" y="601450"/>
                </a:lnTo>
                <a:lnTo>
                  <a:pt x="1112062" y="574365"/>
                </a:lnTo>
                <a:lnTo>
                  <a:pt x="1110761" y="40503"/>
                </a:lnTo>
                <a:lnTo>
                  <a:pt x="1087005" y="7579"/>
                </a:lnTo>
                <a:lnTo>
                  <a:pt x="1059911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409529" y="3607021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servi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44183" y="3457244"/>
            <a:ext cx="1199515" cy="343535"/>
          </a:xfrm>
          <a:custGeom>
            <a:avLst/>
            <a:gdLst/>
            <a:ahLst/>
            <a:cxnLst/>
            <a:rect l="l" t="t" r="r" b="b"/>
            <a:pathLst>
              <a:path w="1199515" h="343535">
                <a:moveTo>
                  <a:pt x="0" y="0"/>
                </a:moveTo>
                <a:lnTo>
                  <a:pt x="1198991" y="34347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91755" y="3756528"/>
            <a:ext cx="73660" cy="64769"/>
          </a:xfrm>
          <a:custGeom>
            <a:avLst/>
            <a:gdLst/>
            <a:ahLst/>
            <a:cxnLst/>
            <a:rect l="l" t="t" r="r" b="b"/>
            <a:pathLst>
              <a:path w="73659" h="64770">
                <a:moveTo>
                  <a:pt x="18409" y="0"/>
                </a:moveTo>
                <a:lnTo>
                  <a:pt x="30601" y="38252"/>
                </a:lnTo>
                <a:lnTo>
                  <a:pt x="0" y="64221"/>
                </a:lnTo>
                <a:lnTo>
                  <a:pt x="73426" y="50505"/>
                </a:lnTo>
                <a:lnTo>
                  <a:pt x="18409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117658" y="3871003"/>
            <a:ext cx="112522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5" dirty="0">
                <a:solidFill>
                  <a:srgbClr val="00435B"/>
                </a:solidFill>
                <a:latin typeface="Arial"/>
                <a:cs typeface="Arial"/>
              </a:rPr>
              <a:t>saveQu</a:t>
            </a:r>
            <a:r>
              <a:rPr sz="1550" dirty="0">
                <a:solidFill>
                  <a:srgbClr val="00435B"/>
                </a:solidFill>
                <a:latin typeface="Arial"/>
                <a:cs typeface="Arial"/>
              </a:rPr>
              <a:t>o</a:t>
            </a:r>
            <a:r>
              <a:rPr sz="1550" spc="150" dirty="0">
                <a:solidFill>
                  <a:srgbClr val="00435B"/>
                </a:solidFill>
                <a:latin typeface="Arial"/>
                <a:cs typeface="Arial"/>
              </a:rPr>
              <a:t>t</a:t>
            </a:r>
            <a:r>
              <a:rPr sz="1550" spc="-55" dirty="0">
                <a:solidFill>
                  <a:srgbClr val="00435B"/>
                </a:solidFill>
                <a:latin typeface="Arial"/>
                <a:cs typeface="Arial"/>
              </a:rPr>
              <a:t>e()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5520" y="3604859"/>
            <a:ext cx="1602028" cy="33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15520" y="2906806"/>
            <a:ext cx="1602028" cy="338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4075" y="2955696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5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0" y="836576"/>
                </a:lnTo>
                <a:lnTo>
                  <a:pt x="25021" y="869512"/>
                </a:lnTo>
                <a:lnTo>
                  <a:pt x="52120" y="877092"/>
                </a:lnTo>
                <a:lnTo>
                  <a:pt x="1400427" y="875802"/>
                </a:lnTo>
                <a:lnTo>
                  <a:pt x="1433384" y="852079"/>
                </a:lnTo>
                <a:lnTo>
                  <a:pt x="1440972" y="825002"/>
                </a:lnTo>
                <a:lnTo>
                  <a:pt x="1439676" y="40524"/>
                </a:lnTo>
                <a:lnTo>
                  <a:pt x="1415930" y="7583"/>
                </a:lnTo>
                <a:lnTo>
                  <a:pt x="138885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39465" y="3322375"/>
            <a:ext cx="4876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3706" y="3243976"/>
            <a:ext cx="1233875" cy="360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7989" y="3392336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803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5738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12" y="0"/>
                </a:moveTo>
                <a:lnTo>
                  <a:pt x="0" y="33406"/>
                </a:lnTo>
                <a:lnTo>
                  <a:pt x="66812" y="66812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6874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0" y="66812"/>
                </a:lnTo>
                <a:lnTo>
                  <a:pt x="6681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4930" y="2985170"/>
            <a:ext cx="1421587" cy="880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4216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684" y="0"/>
                </a:moveTo>
                <a:lnTo>
                  <a:pt x="40515" y="1291"/>
                </a:lnTo>
                <a:lnTo>
                  <a:pt x="7579" y="25034"/>
                </a:lnTo>
                <a:lnTo>
                  <a:pt x="0" y="52120"/>
                </a:lnTo>
                <a:lnTo>
                  <a:pt x="1290" y="679951"/>
                </a:lnTo>
                <a:lnTo>
                  <a:pt x="25012" y="712905"/>
                </a:lnTo>
                <a:lnTo>
                  <a:pt x="52090" y="720486"/>
                </a:lnTo>
                <a:lnTo>
                  <a:pt x="1220312" y="719186"/>
                </a:lnTo>
                <a:lnTo>
                  <a:pt x="1253254" y="695451"/>
                </a:lnTo>
                <a:lnTo>
                  <a:pt x="1260835" y="668365"/>
                </a:lnTo>
                <a:lnTo>
                  <a:pt x="1259534" y="40503"/>
                </a:lnTo>
                <a:lnTo>
                  <a:pt x="1235778" y="7579"/>
                </a:lnTo>
                <a:lnTo>
                  <a:pt x="120868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23181" y="3215454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62101" y="3001568"/>
            <a:ext cx="1421605" cy="84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4151" y="3243976"/>
            <a:ext cx="189555" cy="360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5738" y="3358946"/>
            <a:ext cx="66812" cy="66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31600" y="3120044"/>
            <a:ext cx="1062572" cy="6397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11073" y="3049666"/>
            <a:ext cx="1261110" cy="689610"/>
          </a:xfrm>
          <a:custGeom>
            <a:avLst/>
            <a:gdLst/>
            <a:ahLst/>
            <a:cxnLst/>
            <a:rect l="l" t="t" r="r" b="b"/>
            <a:pathLst>
              <a:path w="1261110" h="689610">
                <a:moveTo>
                  <a:pt x="1208711" y="0"/>
                </a:moveTo>
                <a:lnTo>
                  <a:pt x="40516" y="1294"/>
                </a:lnTo>
                <a:lnTo>
                  <a:pt x="7579" y="25039"/>
                </a:lnTo>
                <a:lnTo>
                  <a:pt x="0" y="52120"/>
                </a:lnTo>
                <a:lnTo>
                  <a:pt x="1293" y="648652"/>
                </a:lnTo>
                <a:lnTo>
                  <a:pt x="25026" y="681598"/>
                </a:lnTo>
                <a:lnTo>
                  <a:pt x="52111" y="689183"/>
                </a:lnTo>
                <a:lnTo>
                  <a:pt x="1220308" y="687887"/>
                </a:lnTo>
                <a:lnTo>
                  <a:pt x="1253248" y="664141"/>
                </a:lnTo>
                <a:lnTo>
                  <a:pt x="1260832" y="637062"/>
                </a:lnTo>
                <a:lnTo>
                  <a:pt x="1259536" y="40524"/>
                </a:lnTo>
                <a:lnTo>
                  <a:pt x="1235790" y="7583"/>
                </a:lnTo>
                <a:lnTo>
                  <a:pt x="1208711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3361" y="3215454"/>
            <a:ext cx="91376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295">
              <a:lnSpc>
                <a:spcPts val="1670"/>
              </a:lnSpc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7567" y="3606657"/>
            <a:ext cx="1421617" cy="258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7567" y="2985170"/>
            <a:ext cx="1421617" cy="8476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65878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14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4" y="679971"/>
                </a:lnTo>
                <a:lnTo>
                  <a:pt x="25028" y="712909"/>
                </a:lnTo>
                <a:lnTo>
                  <a:pt x="52120" y="720486"/>
                </a:lnTo>
                <a:lnTo>
                  <a:pt x="1220320" y="719191"/>
                </a:lnTo>
                <a:lnTo>
                  <a:pt x="1253258" y="695458"/>
                </a:lnTo>
                <a:lnTo>
                  <a:pt x="1260835" y="668365"/>
                </a:lnTo>
                <a:lnTo>
                  <a:pt x="1259540" y="40524"/>
                </a:lnTo>
                <a:lnTo>
                  <a:pt x="1235807" y="7583"/>
                </a:lnTo>
                <a:lnTo>
                  <a:pt x="120871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920403" y="3215454"/>
            <a:ext cx="6997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enhance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7356" y="3426980"/>
            <a:ext cx="7353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11595" y="3245780"/>
            <a:ext cx="1587473" cy="3608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2131" y="3394273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776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59850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42" y="0"/>
                </a:moveTo>
                <a:lnTo>
                  <a:pt x="0" y="33406"/>
                </a:lnTo>
                <a:lnTo>
                  <a:pt x="66842" y="66812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20986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618563" y="1810791"/>
            <a:ext cx="337629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45" dirty="0">
                <a:solidFill>
                  <a:srgbClr val="494A4C"/>
                </a:solidFill>
                <a:latin typeface="Arial"/>
                <a:cs typeface="Arial"/>
              </a:rPr>
              <a:t>message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enhanceme</a:t>
            </a:r>
            <a:r>
              <a:rPr sz="2550" spc="-2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255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5520" y="3604859"/>
            <a:ext cx="1602028" cy="33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15520" y="2906806"/>
            <a:ext cx="1602028" cy="338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4075" y="2955696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5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0" y="836576"/>
                </a:lnTo>
                <a:lnTo>
                  <a:pt x="25021" y="869512"/>
                </a:lnTo>
                <a:lnTo>
                  <a:pt x="52120" y="877092"/>
                </a:lnTo>
                <a:lnTo>
                  <a:pt x="1400427" y="875802"/>
                </a:lnTo>
                <a:lnTo>
                  <a:pt x="1433384" y="852079"/>
                </a:lnTo>
                <a:lnTo>
                  <a:pt x="1440972" y="825002"/>
                </a:lnTo>
                <a:lnTo>
                  <a:pt x="1439676" y="40524"/>
                </a:lnTo>
                <a:lnTo>
                  <a:pt x="1415930" y="7583"/>
                </a:lnTo>
                <a:lnTo>
                  <a:pt x="138885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39465" y="3322375"/>
            <a:ext cx="4876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3706" y="3243976"/>
            <a:ext cx="1233875" cy="360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7989" y="3392336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803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5738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12" y="0"/>
                </a:moveTo>
                <a:lnTo>
                  <a:pt x="0" y="33406"/>
                </a:lnTo>
                <a:lnTo>
                  <a:pt x="66812" y="66812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6874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0" y="66812"/>
                </a:lnTo>
                <a:lnTo>
                  <a:pt x="6681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4930" y="2985170"/>
            <a:ext cx="1421587" cy="880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4216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684" y="0"/>
                </a:moveTo>
                <a:lnTo>
                  <a:pt x="40515" y="1291"/>
                </a:lnTo>
                <a:lnTo>
                  <a:pt x="7579" y="25034"/>
                </a:lnTo>
                <a:lnTo>
                  <a:pt x="0" y="52120"/>
                </a:lnTo>
                <a:lnTo>
                  <a:pt x="1290" y="679951"/>
                </a:lnTo>
                <a:lnTo>
                  <a:pt x="25012" y="712905"/>
                </a:lnTo>
                <a:lnTo>
                  <a:pt x="52090" y="720486"/>
                </a:lnTo>
                <a:lnTo>
                  <a:pt x="1220312" y="719186"/>
                </a:lnTo>
                <a:lnTo>
                  <a:pt x="1253254" y="695451"/>
                </a:lnTo>
                <a:lnTo>
                  <a:pt x="1260835" y="668365"/>
                </a:lnTo>
                <a:lnTo>
                  <a:pt x="1259534" y="40503"/>
                </a:lnTo>
                <a:lnTo>
                  <a:pt x="1235778" y="7579"/>
                </a:lnTo>
                <a:lnTo>
                  <a:pt x="120868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23181" y="3215454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62101" y="3001568"/>
            <a:ext cx="1421605" cy="84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4151" y="3243976"/>
            <a:ext cx="189555" cy="360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5738" y="3358946"/>
            <a:ext cx="66812" cy="66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31600" y="3120044"/>
            <a:ext cx="1062572" cy="6397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11073" y="3049666"/>
            <a:ext cx="1261110" cy="689610"/>
          </a:xfrm>
          <a:custGeom>
            <a:avLst/>
            <a:gdLst/>
            <a:ahLst/>
            <a:cxnLst/>
            <a:rect l="l" t="t" r="r" b="b"/>
            <a:pathLst>
              <a:path w="1261110" h="689610">
                <a:moveTo>
                  <a:pt x="1208711" y="0"/>
                </a:moveTo>
                <a:lnTo>
                  <a:pt x="40516" y="1294"/>
                </a:lnTo>
                <a:lnTo>
                  <a:pt x="7579" y="25039"/>
                </a:lnTo>
                <a:lnTo>
                  <a:pt x="0" y="52120"/>
                </a:lnTo>
                <a:lnTo>
                  <a:pt x="1293" y="648652"/>
                </a:lnTo>
                <a:lnTo>
                  <a:pt x="25026" y="681598"/>
                </a:lnTo>
                <a:lnTo>
                  <a:pt x="52111" y="689183"/>
                </a:lnTo>
                <a:lnTo>
                  <a:pt x="1220308" y="687887"/>
                </a:lnTo>
                <a:lnTo>
                  <a:pt x="1253248" y="664141"/>
                </a:lnTo>
                <a:lnTo>
                  <a:pt x="1260832" y="637062"/>
                </a:lnTo>
                <a:lnTo>
                  <a:pt x="1259536" y="40524"/>
                </a:lnTo>
                <a:lnTo>
                  <a:pt x="1235790" y="7583"/>
                </a:lnTo>
                <a:lnTo>
                  <a:pt x="1208711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3361" y="3215454"/>
            <a:ext cx="91376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295">
              <a:lnSpc>
                <a:spcPts val="1670"/>
              </a:lnSpc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7567" y="3606657"/>
            <a:ext cx="1421617" cy="258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7567" y="2985170"/>
            <a:ext cx="1421617" cy="8476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65878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14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4" y="679971"/>
                </a:lnTo>
                <a:lnTo>
                  <a:pt x="25028" y="712909"/>
                </a:lnTo>
                <a:lnTo>
                  <a:pt x="52120" y="720486"/>
                </a:lnTo>
                <a:lnTo>
                  <a:pt x="1220320" y="719191"/>
                </a:lnTo>
                <a:lnTo>
                  <a:pt x="1253258" y="695458"/>
                </a:lnTo>
                <a:lnTo>
                  <a:pt x="1260835" y="668365"/>
                </a:lnTo>
                <a:lnTo>
                  <a:pt x="1259540" y="40524"/>
                </a:lnTo>
                <a:lnTo>
                  <a:pt x="1235807" y="7583"/>
                </a:lnTo>
                <a:lnTo>
                  <a:pt x="120871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920403" y="3215454"/>
            <a:ext cx="6997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enhance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7356" y="3426980"/>
            <a:ext cx="7353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11595" y="3245780"/>
            <a:ext cx="1587473" cy="3608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2131" y="3394273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776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59850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42" y="0"/>
                </a:moveTo>
                <a:lnTo>
                  <a:pt x="0" y="33406"/>
                </a:lnTo>
                <a:lnTo>
                  <a:pt x="66842" y="66812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20986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50683" y="2762445"/>
            <a:ext cx="137858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94A4C"/>
                </a:solidFill>
                <a:latin typeface="Arial"/>
                <a:cs typeface="Arial"/>
              </a:rPr>
              <a:t>cusip,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494A4C"/>
                </a:solidFill>
                <a:latin typeface="Arial"/>
                <a:cs typeface="Arial"/>
              </a:rPr>
              <a:t>mm/dd/yy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38002" y="2762445"/>
            <a:ext cx="2214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494A4C"/>
                </a:solidFill>
                <a:latin typeface="Arial"/>
                <a:cs typeface="Arial"/>
              </a:rPr>
              <a:t>sedol,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494A4C"/>
                </a:solidFill>
                <a:latin typeface="Arial"/>
                <a:cs typeface="Arial"/>
              </a:rPr>
              <a:t>yyyy.mm.dd,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494A4C"/>
                </a:solidFill>
                <a:latin typeface="Arial"/>
                <a:cs typeface="Arial"/>
              </a:rPr>
              <a:t>symbol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18575" y="1810789"/>
            <a:ext cx="337629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45" dirty="0">
                <a:solidFill>
                  <a:srgbClr val="494A4C"/>
                </a:solidFill>
                <a:latin typeface="Arial"/>
                <a:cs typeface="Arial"/>
              </a:rPr>
              <a:t>message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enhanceme</a:t>
            </a:r>
            <a:r>
              <a:rPr sz="2550" spc="-2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255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1611886"/>
                </a:lnTo>
                <a:lnTo>
                  <a:pt x="25040" y="1644823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69"/>
                </a:lnTo>
                <a:lnTo>
                  <a:pt x="6069268" y="1600282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4" y="1297"/>
                </a:lnTo>
                <a:lnTo>
                  <a:pt x="7583" y="25043"/>
                </a:lnTo>
                <a:lnTo>
                  <a:pt x="0" y="52120"/>
                </a:lnTo>
                <a:lnTo>
                  <a:pt x="1292" y="335388"/>
                </a:lnTo>
                <a:lnTo>
                  <a:pt x="25037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15"/>
                </a:lnTo>
                <a:lnTo>
                  <a:pt x="6962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611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611" y="55686"/>
                </a:moveTo>
                <a:lnTo>
                  <a:pt x="41757" y="55686"/>
                </a:lnTo>
                <a:lnTo>
                  <a:pt x="83545" y="83545"/>
                </a:lnTo>
                <a:lnTo>
                  <a:pt x="6961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21" y="241472"/>
                </a:lnTo>
                <a:lnTo>
                  <a:pt x="454443" y="217715"/>
                </a:lnTo>
                <a:lnTo>
                  <a:pt x="462015" y="190621"/>
                </a:lnTo>
                <a:lnTo>
                  <a:pt x="460721" y="40514"/>
                </a:lnTo>
                <a:lnTo>
                  <a:pt x="436987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51"/>
                </a:lnTo>
                <a:lnTo>
                  <a:pt x="0" y="52126"/>
                </a:lnTo>
                <a:lnTo>
                  <a:pt x="1300" y="202265"/>
                </a:lnTo>
                <a:lnTo>
                  <a:pt x="25055" y="235189"/>
                </a:lnTo>
                <a:lnTo>
                  <a:pt x="52151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48" y="241474"/>
                </a:lnTo>
                <a:lnTo>
                  <a:pt x="454492" y="21773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18" y="241474"/>
                </a:lnTo>
                <a:lnTo>
                  <a:pt x="454461" y="21773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7" y="241474"/>
                </a:lnTo>
                <a:lnTo>
                  <a:pt x="454468" y="21773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615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1" y="1292"/>
                </a:lnTo>
                <a:lnTo>
                  <a:pt x="7578" y="25037"/>
                </a:lnTo>
                <a:lnTo>
                  <a:pt x="0" y="52126"/>
                </a:lnTo>
                <a:lnTo>
                  <a:pt x="1289" y="202224"/>
                </a:lnTo>
                <a:lnTo>
                  <a:pt x="25011" y="235180"/>
                </a:lnTo>
                <a:lnTo>
                  <a:pt x="52090" y="242770"/>
                </a:lnTo>
                <a:lnTo>
                  <a:pt x="421496" y="241474"/>
                </a:lnTo>
                <a:lnTo>
                  <a:pt x="454438" y="217730"/>
                </a:lnTo>
                <a:lnTo>
                  <a:pt x="462015" y="190655"/>
                </a:lnTo>
                <a:lnTo>
                  <a:pt x="460720" y="40524"/>
                </a:lnTo>
                <a:lnTo>
                  <a:pt x="436986" y="7583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5140">
              <a:lnSpc>
                <a:spcPct val="100000"/>
              </a:lnSpc>
              <a:tabLst>
                <a:tab pos="2812415" algn="l"/>
                <a:tab pos="3399790" algn="l"/>
                <a:tab pos="3987165" algn="l"/>
                <a:tab pos="4574540" algn="l"/>
                <a:tab pos="5161915" algn="l"/>
                <a:tab pos="5748655" algn="l"/>
              </a:tabLst>
            </a:pPr>
            <a:r>
              <a:rPr spc="-20" dirty="0"/>
              <a:t>business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endParaRPr sz="1425" baseline="17543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  <a:spcBef>
                <a:spcPts val="1175"/>
              </a:spcBef>
            </a:pPr>
            <a:r>
              <a:rPr spc="-10" dirty="0"/>
              <a:t>message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/>
              <a:t>bus</a:t>
            </a:r>
          </a:p>
          <a:p>
            <a:pPr marL="2405380" marR="2399665" algn="ctr">
              <a:lnSpc>
                <a:spcPts val="3510"/>
              </a:lnSpc>
              <a:spcBef>
                <a:spcPts val="85"/>
              </a:spcBef>
            </a:pPr>
            <a:r>
              <a:rPr sz="1400" dirty="0"/>
              <a:t>process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20" dirty="0"/>
              <a:t>choreographer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/>
              <a:t>service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/>
              <a:t>orche</a:t>
            </a:r>
            <a:r>
              <a:rPr sz="1400" spc="-5" dirty="0"/>
              <a:t>s</a:t>
            </a:r>
            <a:r>
              <a:rPr sz="1400" spc="125" dirty="0"/>
              <a:t>t</a:t>
            </a:r>
            <a:r>
              <a:rPr sz="1400" dirty="0"/>
              <a:t>r</a:t>
            </a:r>
            <a:r>
              <a:rPr sz="1400" spc="-5" dirty="0"/>
              <a:t>a</a:t>
            </a:r>
            <a:r>
              <a:rPr sz="1400" spc="125" dirty="0"/>
              <a:t>t</a:t>
            </a:r>
            <a:r>
              <a:rPr sz="1400" spc="45" dirty="0"/>
              <a:t>or</a:t>
            </a: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1095"/>
              </a:spcBef>
              <a:tabLst>
                <a:tab pos="2813050" algn="l"/>
                <a:tab pos="3400425" algn="l"/>
                <a:tab pos="3987800" algn="l"/>
                <a:tab pos="4606925" algn="l"/>
                <a:tab pos="5194300" algn="l"/>
                <a:tab pos="5781675" algn="l"/>
              </a:tabLst>
            </a:pPr>
            <a:r>
              <a:rPr spc="55" dirty="0"/>
              <a:t>enterpri</a:t>
            </a:r>
            <a:r>
              <a:rPr spc="-45" dirty="0"/>
              <a:t>se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endParaRPr sz="1425" baseline="1754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0" y="40520"/>
                </a:lnTo>
                <a:lnTo>
                  <a:pt x="437005" y="7581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259186" y="5540046"/>
            <a:ext cx="2980055" cy="511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tabLst>
                <a:tab pos="2362835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58637" y="5540046"/>
            <a:ext cx="2946464" cy="51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58637" y="5540046"/>
            <a:ext cx="67817" cy="22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3539" y="5916926"/>
            <a:ext cx="2232629" cy="97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86219" y="5660472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83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27" y="27849"/>
                </a:lnTo>
                <a:lnTo>
                  <a:pt x="6958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34147" y="5569560"/>
            <a:ext cx="621517" cy="402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34147" y="5665954"/>
            <a:ext cx="73425" cy="15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98190" y="5606017"/>
            <a:ext cx="282499" cy="349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297" y="202254"/>
                </a:lnTo>
                <a:lnTo>
                  <a:pt x="25052" y="235175"/>
                </a:lnTo>
                <a:lnTo>
                  <a:pt x="52151" y="242754"/>
                </a:lnTo>
                <a:lnTo>
                  <a:pt x="421538" y="241462"/>
                </a:lnTo>
                <a:lnTo>
                  <a:pt x="454489" y="217729"/>
                </a:lnTo>
                <a:lnTo>
                  <a:pt x="462076" y="190655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48301" y="5686357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75522" y="2078616"/>
            <a:ext cx="6515734" cy="3462020"/>
          </a:xfrm>
          <a:custGeom>
            <a:avLst/>
            <a:gdLst/>
            <a:ahLst/>
            <a:cxnLst/>
            <a:rect l="l" t="t" r="r" b="b"/>
            <a:pathLst>
              <a:path w="6515734" h="3462020">
                <a:moveTo>
                  <a:pt x="0" y="3461430"/>
                </a:moveTo>
                <a:lnTo>
                  <a:pt x="6515678" y="3461430"/>
                </a:lnTo>
                <a:lnTo>
                  <a:pt x="6515678" y="0"/>
                </a:lnTo>
                <a:lnTo>
                  <a:pt x="0" y="0"/>
                </a:lnTo>
                <a:lnTo>
                  <a:pt x="0" y="346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83355" y="5540046"/>
            <a:ext cx="3375660" cy="892810"/>
          </a:xfrm>
          <a:custGeom>
            <a:avLst/>
            <a:gdLst/>
            <a:ahLst/>
            <a:cxnLst/>
            <a:rect l="l" t="t" r="r" b="b"/>
            <a:pathLst>
              <a:path w="3375660" h="892810">
                <a:moveTo>
                  <a:pt x="75831" y="0"/>
                </a:moveTo>
                <a:lnTo>
                  <a:pt x="0" y="0"/>
                </a:lnTo>
                <a:lnTo>
                  <a:pt x="0" y="892777"/>
                </a:lnTo>
                <a:lnTo>
                  <a:pt x="3375281" y="892777"/>
                </a:lnTo>
                <a:lnTo>
                  <a:pt x="3375281" y="510692"/>
                </a:lnTo>
                <a:lnTo>
                  <a:pt x="75831" y="510692"/>
                </a:lnTo>
                <a:lnTo>
                  <a:pt x="75831" y="0"/>
                </a:lnTo>
                <a:close/>
              </a:path>
              <a:path w="3375660" h="892810">
                <a:moveTo>
                  <a:pt x="3330689" y="230885"/>
                </a:moveTo>
                <a:lnTo>
                  <a:pt x="3055729" y="230885"/>
                </a:lnTo>
                <a:lnTo>
                  <a:pt x="3055729" y="510692"/>
                </a:lnTo>
                <a:lnTo>
                  <a:pt x="3341845" y="510692"/>
                </a:lnTo>
                <a:lnTo>
                  <a:pt x="3341845" y="265459"/>
                </a:lnTo>
                <a:lnTo>
                  <a:pt x="3307646" y="265459"/>
                </a:lnTo>
                <a:lnTo>
                  <a:pt x="3330689" y="230885"/>
                </a:lnTo>
                <a:close/>
              </a:path>
              <a:path w="3375660" h="892810">
                <a:moveTo>
                  <a:pt x="3341845" y="248351"/>
                </a:moveTo>
                <a:lnTo>
                  <a:pt x="3307646" y="265459"/>
                </a:lnTo>
                <a:lnTo>
                  <a:pt x="3341845" y="265459"/>
                </a:lnTo>
                <a:lnTo>
                  <a:pt x="3341845" y="248351"/>
                </a:lnTo>
                <a:close/>
              </a:path>
              <a:path w="3375660" h="892810">
                <a:moveTo>
                  <a:pt x="3341845" y="0"/>
                </a:moveTo>
                <a:lnTo>
                  <a:pt x="3055729" y="0"/>
                </a:lnTo>
                <a:lnTo>
                  <a:pt x="3055729" y="216514"/>
                </a:lnTo>
                <a:lnTo>
                  <a:pt x="3330689" y="216514"/>
                </a:lnTo>
                <a:lnTo>
                  <a:pt x="3307646" y="181938"/>
                </a:lnTo>
                <a:lnTo>
                  <a:pt x="3341845" y="181938"/>
                </a:lnTo>
                <a:lnTo>
                  <a:pt x="3341845" y="0"/>
                </a:lnTo>
                <a:close/>
              </a:path>
              <a:path w="3375660" h="892810">
                <a:moveTo>
                  <a:pt x="3341845" y="181938"/>
                </a:moveTo>
                <a:lnTo>
                  <a:pt x="3307646" y="181938"/>
                </a:lnTo>
                <a:lnTo>
                  <a:pt x="3341845" y="199034"/>
                </a:lnTo>
                <a:lnTo>
                  <a:pt x="3341845" y="181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59186" y="5540046"/>
            <a:ext cx="2979898" cy="510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7504" y="5916377"/>
            <a:ext cx="2121481" cy="97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17504" y="5560465"/>
            <a:ext cx="1904" cy="2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1396532" y="0"/>
                </a:moveTo>
                <a:lnTo>
                  <a:pt x="43512" y="707"/>
                </a:lnTo>
                <a:lnTo>
                  <a:pt x="10762" y="20418"/>
                </a:lnTo>
                <a:lnTo>
                  <a:pt x="0" y="52123"/>
                </a:lnTo>
                <a:lnTo>
                  <a:pt x="47" y="349462"/>
                </a:lnTo>
                <a:lnTo>
                  <a:pt x="16041" y="384879"/>
                </a:lnTo>
                <a:lnTo>
                  <a:pt x="52123" y="399394"/>
                </a:lnTo>
                <a:lnTo>
                  <a:pt x="2112111" y="399394"/>
                </a:lnTo>
                <a:lnTo>
                  <a:pt x="2112111" y="336432"/>
                </a:lnTo>
                <a:lnTo>
                  <a:pt x="68863" y="336432"/>
                </a:lnTo>
                <a:lnTo>
                  <a:pt x="68863" y="128336"/>
                </a:lnTo>
                <a:lnTo>
                  <a:pt x="2112111" y="128336"/>
                </a:lnTo>
                <a:lnTo>
                  <a:pt x="2112111" y="29513"/>
                </a:lnTo>
                <a:lnTo>
                  <a:pt x="2813850" y="29513"/>
                </a:lnTo>
                <a:lnTo>
                  <a:pt x="2813063" y="27416"/>
                </a:lnTo>
                <a:lnTo>
                  <a:pt x="2812220" y="26252"/>
                </a:lnTo>
                <a:lnTo>
                  <a:pt x="1409639" y="26252"/>
                </a:lnTo>
                <a:lnTo>
                  <a:pt x="1396532" y="0"/>
                </a:lnTo>
                <a:close/>
              </a:path>
              <a:path w="2819400" h="399414">
                <a:moveTo>
                  <a:pt x="2813850" y="29513"/>
                </a:moveTo>
                <a:lnTo>
                  <a:pt x="2735427" y="29513"/>
                </a:lnTo>
                <a:lnTo>
                  <a:pt x="2735427" y="399394"/>
                </a:lnTo>
                <a:lnTo>
                  <a:pt x="2767187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813850" y="29513"/>
                </a:lnTo>
                <a:close/>
              </a:path>
              <a:path w="2819400" h="399414">
                <a:moveTo>
                  <a:pt x="2112111" y="128336"/>
                </a:moveTo>
                <a:lnTo>
                  <a:pt x="2010765" y="128336"/>
                </a:lnTo>
                <a:lnTo>
                  <a:pt x="2010765" y="336432"/>
                </a:lnTo>
                <a:lnTo>
                  <a:pt x="2112111" y="336432"/>
                </a:lnTo>
                <a:lnTo>
                  <a:pt x="2112111" y="128336"/>
                </a:lnTo>
                <a:close/>
              </a:path>
              <a:path w="2819400" h="399414">
                <a:moveTo>
                  <a:pt x="2767187" y="0"/>
                </a:moveTo>
                <a:lnTo>
                  <a:pt x="1422775" y="0"/>
                </a:lnTo>
                <a:lnTo>
                  <a:pt x="1409639" y="26252"/>
                </a:lnTo>
                <a:lnTo>
                  <a:pt x="2812220" y="26252"/>
                </a:lnTo>
                <a:lnTo>
                  <a:pt x="2804973" y="16247"/>
                </a:lnTo>
                <a:lnTo>
                  <a:pt x="2794264" y="7587"/>
                </a:lnTo>
                <a:lnTo>
                  <a:pt x="2781486" y="1988"/>
                </a:lnTo>
                <a:lnTo>
                  <a:pt x="2767187" y="0"/>
                </a:lnTo>
                <a:close/>
              </a:path>
            </a:pathLst>
          </a:custGeom>
          <a:solidFill>
            <a:srgbClr val="E5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05179" y="5540046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6243" y="0"/>
                </a:moveTo>
                <a:lnTo>
                  <a:pt x="0" y="0"/>
                </a:lnTo>
                <a:lnTo>
                  <a:pt x="13106" y="26252"/>
                </a:lnTo>
                <a:lnTo>
                  <a:pt x="26243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20758" y="5569560"/>
            <a:ext cx="623315" cy="402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57460" y="5859977"/>
            <a:ext cx="333512" cy="79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57460" y="5606017"/>
            <a:ext cx="333512" cy="134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3674" y="0"/>
                </a:moveTo>
                <a:lnTo>
                  <a:pt x="409925" y="0"/>
                </a:ln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13674" y="242767"/>
                </a:lnTo>
                <a:lnTo>
                  <a:pt x="454778" y="217206"/>
                </a:lnTo>
                <a:lnTo>
                  <a:pt x="462046" y="190631"/>
                </a:lnTo>
                <a:lnTo>
                  <a:pt x="462039" y="172592"/>
                </a:lnTo>
                <a:lnTo>
                  <a:pt x="152247" y="172592"/>
                </a:lnTo>
                <a:lnTo>
                  <a:pt x="152247" y="81439"/>
                </a:lnTo>
                <a:lnTo>
                  <a:pt x="462007" y="81439"/>
                </a:lnTo>
                <a:lnTo>
                  <a:pt x="461995" y="49803"/>
                </a:lnTo>
                <a:lnTo>
                  <a:pt x="444894" y="13455"/>
                </a:lnTo>
                <a:lnTo>
                  <a:pt x="417332" y="393"/>
                </a:lnTo>
                <a:lnTo>
                  <a:pt x="413674" y="0"/>
                </a:lnTo>
                <a:close/>
              </a:path>
              <a:path w="462279" h="243204">
                <a:moveTo>
                  <a:pt x="462007" y="81439"/>
                </a:moveTo>
                <a:lnTo>
                  <a:pt x="300258" y="81439"/>
                </a:lnTo>
                <a:lnTo>
                  <a:pt x="300258" y="172592"/>
                </a:lnTo>
                <a:lnTo>
                  <a:pt x="462039" y="172592"/>
                </a:lnTo>
                <a:lnTo>
                  <a:pt x="462007" y="81439"/>
                </a:lnTo>
                <a:close/>
              </a:path>
            </a:pathLst>
          </a:custGeom>
          <a:solidFill>
            <a:srgbClr val="E0D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136361" y="5258115"/>
            <a:ext cx="343027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8305">
              <a:lnSpc>
                <a:spcPct val="100000"/>
              </a:lnSpc>
              <a:tabLst>
                <a:tab pos="2485390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25200" y="5540046"/>
            <a:ext cx="33436" cy="5106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91002" y="5721985"/>
            <a:ext cx="67945" cy="83820"/>
          </a:xfrm>
          <a:custGeom>
            <a:avLst/>
            <a:gdLst/>
            <a:ahLst/>
            <a:cxnLst/>
            <a:rect l="l" t="t" r="r" b="b"/>
            <a:pathLst>
              <a:path w="67945" h="83820">
                <a:moveTo>
                  <a:pt x="0" y="0"/>
                </a:moveTo>
                <a:lnTo>
                  <a:pt x="23042" y="34576"/>
                </a:lnTo>
                <a:lnTo>
                  <a:pt x="27858" y="41754"/>
                </a:lnTo>
                <a:lnTo>
                  <a:pt x="0" y="83521"/>
                </a:lnTo>
                <a:lnTo>
                  <a:pt x="67635" y="49709"/>
                </a:lnTo>
                <a:lnTo>
                  <a:pt x="67635" y="33814"/>
                </a:lnTo>
                <a:lnTo>
                  <a:pt x="0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36361" y="5258115"/>
            <a:ext cx="3430270" cy="1042035"/>
          </a:xfrm>
          <a:custGeom>
            <a:avLst/>
            <a:gdLst/>
            <a:ahLst/>
            <a:cxnLst/>
            <a:rect l="l" t="t" r="r" b="b"/>
            <a:pathLst>
              <a:path w="3430270" h="1042035">
                <a:moveTo>
                  <a:pt x="0" y="1041571"/>
                </a:moveTo>
                <a:lnTo>
                  <a:pt x="3430127" y="1041571"/>
                </a:lnTo>
                <a:lnTo>
                  <a:pt x="3430127" y="0"/>
                </a:lnTo>
                <a:lnTo>
                  <a:pt x="0" y="0"/>
                </a:lnTo>
                <a:lnTo>
                  <a:pt x="0" y="10415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517942" y="2254731"/>
            <a:ext cx="5747385" cy="1103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65" dirty="0">
                <a:solidFill>
                  <a:srgbClr val="494A4C"/>
                </a:solidFill>
                <a:latin typeface="Arial"/>
                <a:cs typeface="Arial"/>
              </a:rPr>
              <a:t>owned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494A4C"/>
                </a:solidFill>
                <a:latin typeface="Arial"/>
                <a:cs typeface="Arial"/>
              </a:rPr>
              <a:t>by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infras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15" dirty="0">
                <a:solidFill>
                  <a:srgbClr val="494A4C"/>
                </a:solidFill>
                <a:latin typeface="Arial"/>
                <a:cs typeface="Arial"/>
              </a:rPr>
              <a:t>ru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35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80" dirty="0">
                <a:solidFill>
                  <a:srgbClr val="494A4C"/>
                </a:solidFill>
                <a:latin typeface="Arial"/>
                <a:cs typeface="Arial"/>
              </a:rPr>
              <a:t>or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shared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services</a:t>
            </a:r>
            <a:r>
              <a:rPr sz="19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-25" dirty="0">
                <a:solidFill>
                  <a:srgbClr val="494A4C"/>
                </a:solidFill>
                <a:latin typeface="Arial"/>
                <a:cs typeface="Arial"/>
              </a:rPr>
              <a:t>eams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900" spc="40" dirty="0">
                <a:solidFill>
                  <a:srgbClr val="494A4C"/>
                </a:solidFill>
                <a:latin typeface="Arial"/>
                <a:cs typeface="Arial"/>
              </a:rPr>
              <a:t>fine-grained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5520" y="3604859"/>
            <a:ext cx="1602028" cy="33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15520" y="2906806"/>
            <a:ext cx="1602028" cy="338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4075" y="2955696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5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0" y="836576"/>
                </a:lnTo>
                <a:lnTo>
                  <a:pt x="25021" y="869512"/>
                </a:lnTo>
                <a:lnTo>
                  <a:pt x="52120" y="877092"/>
                </a:lnTo>
                <a:lnTo>
                  <a:pt x="1400427" y="875802"/>
                </a:lnTo>
                <a:lnTo>
                  <a:pt x="1433384" y="852079"/>
                </a:lnTo>
                <a:lnTo>
                  <a:pt x="1440972" y="825002"/>
                </a:lnTo>
                <a:lnTo>
                  <a:pt x="1439676" y="40524"/>
                </a:lnTo>
                <a:lnTo>
                  <a:pt x="1415930" y="7583"/>
                </a:lnTo>
                <a:lnTo>
                  <a:pt x="138885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39465" y="3322375"/>
            <a:ext cx="4876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3706" y="3243976"/>
            <a:ext cx="1233863" cy="360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8019" y="3392336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791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5738" y="335891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12" y="0"/>
                </a:moveTo>
                <a:lnTo>
                  <a:pt x="0" y="33436"/>
                </a:lnTo>
                <a:lnTo>
                  <a:pt x="66812" y="66842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6874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0" y="66812"/>
                </a:lnTo>
                <a:lnTo>
                  <a:pt x="6681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4930" y="2985170"/>
            <a:ext cx="1421587" cy="880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4216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684" y="0"/>
                </a:moveTo>
                <a:lnTo>
                  <a:pt x="40515" y="1291"/>
                </a:lnTo>
                <a:lnTo>
                  <a:pt x="7579" y="25034"/>
                </a:lnTo>
                <a:lnTo>
                  <a:pt x="0" y="52120"/>
                </a:lnTo>
                <a:lnTo>
                  <a:pt x="1290" y="679951"/>
                </a:lnTo>
                <a:lnTo>
                  <a:pt x="25012" y="712905"/>
                </a:lnTo>
                <a:lnTo>
                  <a:pt x="52090" y="720486"/>
                </a:lnTo>
                <a:lnTo>
                  <a:pt x="1220312" y="719186"/>
                </a:lnTo>
                <a:lnTo>
                  <a:pt x="1253254" y="695451"/>
                </a:lnTo>
                <a:lnTo>
                  <a:pt x="1260835" y="668365"/>
                </a:lnTo>
                <a:lnTo>
                  <a:pt x="1259534" y="40503"/>
                </a:lnTo>
                <a:lnTo>
                  <a:pt x="1235778" y="7579"/>
                </a:lnTo>
                <a:lnTo>
                  <a:pt x="120868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23181" y="3215454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62101" y="3001568"/>
            <a:ext cx="1421605" cy="84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4151" y="3243976"/>
            <a:ext cx="189555" cy="360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5738" y="3358916"/>
            <a:ext cx="66812" cy="668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31600" y="3120044"/>
            <a:ext cx="1062572" cy="6397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11073" y="3049666"/>
            <a:ext cx="1261110" cy="689610"/>
          </a:xfrm>
          <a:custGeom>
            <a:avLst/>
            <a:gdLst/>
            <a:ahLst/>
            <a:cxnLst/>
            <a:rect l="l" t="t" r="r" b="b"/>
            <a:pathLst>
              <a:path w="1261110" h="689610">
                <a:moveTo>
                  <a:pt x="1208711" y="0"/>
                </a:moveTo>
                <a:lnTo>
                  <a:pt x="40516" y="1294"/>
                </a:lnTo>
                <a:lnTo>
                  <a:pt x="7579" y="25039"/>
                </a:lnTo>
                <a:lnTo>
                  <a:pt x="0" y="52120"/>
                </a:lnTo>
                <a:lnTo>
                  <a:pt x="1293" y="648652"/>
                </a:lnTo>
                <a:lnTo>
                  <a:pt x="25026" y="681598"/>
                </a:lnTo>
                <a:lnTo>
                  <a:pt x="52111" y="689183"/>
                </a:lnTo>
                <a:lnTo>
                  <a:pt x="1220308" y="687887"/>
                </a:lnTo>
                <a:lnTo>
                  <a:pt x="1253248" y="664141"/>
                </a:lnTo>
                <a:lnTo>
                  <a:pt x="1260832" y="637062"/>
                </a:lnTo>
                <a:lnTo>
                  <a:pt x="1259536" y="40524"/>
                </a:lnTo>
                <a:lnTo>
                  <a:pt x="1235790" y="7583"/>
                </a:lnTo>
                <a:lnTo>
                  <a:pt x="1208711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3361" y="3215454"/>
            <a:ext cx="91376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295">
              <a:lnSpc>
                <a:spcPts val="1670"/>
              </a:lnSpc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7567" y="3606657"/>
            <a:ext cx="1421617" cy="258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7567" y="2985170"/>
            <a:ext cx="1421617" cy="8476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65878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14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679971"/>
                </a:lnTo>
                <a:lnTo>
                  <a:pt x="25041" y="712909"/>
                </a:lnTo>
                <a:lnTo>
                  <a:pt x="52120" y="720486"/>
                </a:lnTo>
                <a:lnTo>
                  <a:pt x="1220320" y="719191"/>
                </a:lnTo>
                <a:lnTo>
                  <a:pt x="1253258" y="695458"/>
                </a:lnTo>
                <a:lnTo>
                  <a:pt x="1260835" y="668365"/>
                </a:lnTo>
                <a:lnTo>
                  <a:pt x="1259540" y="40524"/>
                </a:lnTo>
                <a:lnTo>
                  <a:pt x="1235807" y="7583"/>
                </a:lnTo>
                <a:lnTo>
                  <a:pt x="120871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920403" y="3215454"/>
            <a:ext cx="6997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enhance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7356" y="3426980"/>
            <a:ext cx="7353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11595" y="3245780"/>
            <a:ext cx="1587473" cy="3608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2131" y="3394273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776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59850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42" y="0"/>
                </a:moveTo>
                <a:lnTo>
                  <a:pt x="0" y="33406"/>
                </a:lnTo>
                <a:lnTo>
                  <a:pt x="66842" y="66812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20986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39613" y="3965712"/>
            <a:ext cx="504849" cy="4027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40685" y="3966961"/>
            <a:ext cx="415290" cy="313690"/>
          </a:xfrm>
          <a:custGeom>
            <a:avLst/>
            <a:gdLst/>
            <a:ahLst/>
            <a:cxnLst/>
            <a:rect l="l" t="t" r="r" b="b"/>
            <a:pathLst>
              <a:path w="415289" h="313689">
                <a:moveTo>
                  <a:pt x="415076" y="0"/>
                </a:moveTo>
                <a:lnTo>
                  <a:pt x="0" y="0"/>
                </a:lnTo>
                <a:lnTo>
                  <a:pt x="0" y="253319"/>
                </a:lnTo>
                <a:lnTo>
                  <a:pt x="97953" y="313242"/>
                </a:lnTo>
                <a:lnTo>
                  <a:pt x="415076" y="313242"/>
                </a:lnTo>
                <a:lnTo>
                  <a:pt x="415076" y="0"/>
                </a:lnTo>
                <a:close/>
              </a:path>
            </a:pathLst>
          </a:custGeom>
          <a:solidFill>
            <a:srgbClr val="E4E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0685" y="3966961"/>
            <a:ext cx="415290" cy="313690"/>
          </a:xfrm>
          <a:custGeom>
            <a:avLst/>
            <a:gdLst/>
            <a:ahLst/>
            <a:cxnLst/>
            <a:rect l="l" t="t" r="r" b="b"/>
            <a:pathLst>
              <a:path w="415289" h="313689">
                <a:moveTo>
                  <a:pt x="204764" y="313090"/>
                </a:moveTo>
                <a:lnTo>
                  <a:pt x="97904" y="313090"/>
                </a:lnTo>
                <a:lnTo>
                  <a:pt x="0" y="253197"/>
                </a:lnTo>
                <a:lnTo>
                  <a:pt x="0" y="0"/>
                </a:lnTo>
                <a:lnTo>
                  <a:pt x="414848" y="0"/>
                </a:lnTo>
                <a:lnTo>
                  <a:pt x="414848" y="313090"/>
                </a:lnTo>
                <a:lnTo>
                  <a:pt x="204764" y="31309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40685" y="4220281"/>
            <a:ext cx="98425" cy="60325"/>
          </a:xfrm>
          <a:custGeom>
            <a:avLst/>
            <a:gdLst/>
            <a:ahLst/>
            <a:cxnLst/>
            <a:rect l="l" t="t" r="r" b="b"/>
            <a:pathLst>
              <a:path w="98425" h="60325">
                <a:moveTo>
                  <a:pt x="0" y="0"/>
                </a:moveTo>
                <a:lnTo>
                  <a:pt x="97904" y="0"/>
                </a:lnTo>
                <a:lnTo>
                  <a:pt x="97904" y="59893"/>
                </a:lnTo>
                <a:lnTo>
                  <a:pt x="0" y="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85151" y="4454010"/>
            <a:ext cx="917575" cy="4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94A4C"/>
                </a:solidFill>
                <a:latin typeface="Arial"/>
                <a:cs typeface="Arial"/>
              </a:rPr>
              <a:t>037833100</a:t>
            </a:r>
            <a:endParaRPr sz="1400">
              <a:latin typeface="Arial"/>
              <a:cs typeface="Arial"/>
            </a:endParaRPr>
          </a:p>
          <a:p>
            <a:pPr marR="1270" algn="ctr">
              <a:lnSpc>
                <a:spcPct val="100000"/>
              </a:lnSpc>
              <a:spcBef>
                <a:spcPts val="475"/>
              </a:spcBef>
            </a:pPr>
            <a:r>
              <a:rPr sz="1400" spc="30" dirty="0">
                <a:solidFill>
                  <a:srgbClr val="494A4C"/>
                </a:solidFill>
                <a:latin typeface="Arial"/>
                <a:cs typeface="Arial"/>
              </a:rPr>
              <a:t>04/23/15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51477" y="4234088"/>
            <a:ext cx="504870" cy="1325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69449" y="3963883"/>
            <a:ext cx="86898" cy="52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52604" y="3965925"/>
            <a:ext cx="415290" cy="313690"/>
          </a:xfrm>
          <a:custGeom>
            <a:avLst/>
            <a:gdLst/>
            <a:ahLst/>
            <a:cxnLst/>
            <a:rect l="l" t="t" r="r" b="b"/>
            <a:pathLst>
              <a:path w="415289" h="313689">
                <a:moveTo>
                  <a:pt x="415076" y="0"/>
                </a:moveTo>
                <a:lnTo>
                  <a:pt x="0" y="0"/>
                </a:lnTo>
                <a:lnTo>
                  <a:pt x="0" y="253349"/>
                </a:lnTo>
                <a:lnTo>
                  <a:pt x="97962" y="313273"/>
                </a:lnTo>
                <a:lnTo>
                  <a:pt x="415076" y="313273"/>
                </a:lnTo>
                <a:lnTo>
                  <a:pt x="415076" y="0"/>
                </a:lnTo>
                <a:close/>
              </a:path>
            </a:pathLst>
          </a:custGeom>
          <a:solidFill>
            <a:srgbClr val="E4E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49831" y="3963151"/>
            <a:ext cx="421005" cy="318770"/>
          </a:xfrm>
          <a:custGeom>
            <a:avLst/>
            <a:gdLst/>
            <a:ahLst/>
            <a:cxnLst/>
            <a:rect l="l" t="t" r="r" b="b"/>
            <a:pathLst>
              <a:path w="421004" h="318770">
                <a:moveTo>
                  <a:pt x="418398" y="0"/>
                </a:moveTo>
                <a:lnTo>
                  <a:pt x="2072" y="0"/>
                </a:lnTo>
                <a:lnTo>
                  <a:pt x="1341" y="304"/>
                </a:lnTo>
                <a:lnTo>
                  <a:pt x="853" y="822"/>
                </a:lnTo>
                <a:lnTo>
                  <a:pt x="304" y="1341"/>
                </a:lnTo>
                <a:lnTo>
                  <a:pt x="0" y="2072"/>
                </a:lnTo>
                <a:lnTo>
                  <a:pt x="0" y="256976"/>
                </a:lnTo>
                <a:lnTo>
                  <a:pt x="518" y="257860"/>
                </a:lnTo>
                <a:lnTo>
                  <a:pt x="1341" y="258348"/>
                </a:lnTo>
                <a:lnTo>
                  <a:pt x="99242" y="318241"/>
                </a:lnTo>
                <a:lnTo>
                  <a:pt x="99700" y="318515"/>
                </a:lnTo>
                <a:lnTo>
                  <a:pt x="100187" y="318668"/>
                </a:lnTo>
                <a:lnTo>
                  <a:pt x="207568" y="318668"/>
                </a:lnTo>
                <a:lnTo>
                  <a:pt x="207568" y="313090"/>
                </a:lnTo>
                <a:lnTo>
                  <a:pt x="101467" y="313090"/>
                </a:lnTo>
                <a:lnTo>
                  <a:pt x="5608" y="254447"/>
                </a:lnTo>
                <a:lnTo>
                  <a:pt x="5608" y="5577"/>
                </a:lnTo>
                <a:lnTo>
                  <a:pt x="420441" y="5577"/>
                </a:lnTo>
                <a:lnTo>
                  <a:pt x="420441" y="2072"/>
                </a:lnTo>
                <a:lnTo>
                  <a:pt x="420136" y="1341"/>
                </a:lnTo>
                <a:lnTo>
                  <a:pt x="419099" y="304"/>
                </a:lnTo>
                <a:lnTo>
                  <a:pt x="418398" y="0"/>
                </a:lnTo>
                <a:close/>
              </a:path>
              <a:path w="421004" h="318770">
                <a:moveTo>
                  <a:pt x="420441" y="5577"/>
                </a:moveTo>
                <a:lnTo>
                  <a:pt x="414893" y="5577"/>
                </a:lnTo>
                <a:lnTo>
                  <a:pt x="414893" y="313090"/>
                </a:lnTo>
                <a:lnTo>
                  <a:pt x="207568" y="313090"/>
                </a:lnTo>
                <a:lnTo>
                  <a:pt x="207568" y="318668"/>
                </a:lnTo>
                <a:lnTo>
                  <a:pt x="418398" y="318668"/>
                </a:lnTo>
                <a:lnTo>
                  <a:pt x="419099" y="318394"/>
                </a:lnTo>
                <a:lnTo>
                  <a:pt x="419618" y="317845"/>
                </a:lnTo>
                <a:lnTo>
                  <a:pt x="420136" y="317327"/>
                </a:lnTo>
                <a:lnTo>
                  <a:pt x="420441" y="316626"/>
                </a:lnTo>
                <a:lnTo>
                  <a:pt x="420441" y="557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49617" y="4216471"/>
            <a:ext cx="104139" cy="66040"/>
          </a:xfrm>
          <a:custGeom>
            <a:avLst/>
            <a:gdLst/>
            <a:ahLst/>
            <a:cxnLst/>
            <a:rect l="l" t="t" r="r" b="b"/>
            <a:pathLst>
              <a:path w="104139" h="66039">
                <a:moveTo>
                  <a:pt x="3017" y="0"/>
                </a:moveTo>
                <a:lnTo>
                  <a:pt x="1798" y="0"/>
                </a:lnTo>
                <a:lnTo>
                  <a:pt x="670" y="853"/>
                </a:lnTo>
                <a:lnTo>
                  <a:pt x="0" y="3230"/>
                </a:lnTo>
                <a:lnTo>
                  <a:pt x="487" y="4511"/>
                </a:lnTo>
                <a:lnTo>
                  <a:pt x="1554" y="5181"/>
                </a:lnTo>
                <a:lnTo>
                  <a:pt x="100309" y="65592"/>
                </a:lnTo>
                <a:lnTo>
                  <a:pt x="101376" y="65623"/>
                </a:lnTo>
                <a:lnTo>
                  <a:pt x="103144" y="64648"/>
                </a:lnTo>
                <a:lnTo>
                  <a:pt x="103692" y="63703"/>
                </a:lnTo>
                <a:lnTo>
                  <a:pt x="103692" y="57729"/>
                </a:lnTo>
                <a:lnTo>
                  <a:pt x="98115" y="57729"/>
                </a:lnTo>
                <a:lnTo>
                  <a:pt x="12869" y="5577"/>
                </a:lnTo>
                <a:lnTo>
                  <a:pt x="3017" y="5577"/>
                </a:lnTo>
                <a:lnTo>
                  <a:pt x="3017" y="0"/>
                </a:lnTo>
                <a:close/>
              </a:path>
              <a:path w="104139" h="66039">
                <a:moveTo>
                  <a:pt x="102504" y="426"/>
                </a:moveTo>
                <a:lnTo>
                  <a:pt x="4450" y="426"/>
                </a:lnTo>
                <a:lnTo>
                  <a:pt x="12869" y="5577"/>
                </a:lnTo>
                <a:lnTo>
                  <a:pt x="98115" y="5577"/>
                </a:lnTo>
                <a:lnTo>
                  <a:pt x="98115" y="57729"/>
                </a:lnTo>
                <a:lnTo>
                  <a:pt x="103692" y="57729"/>
                </a:lnTo>
                <a:lnTo>
                  <a:pt x="103692" y="2072"/>
                </a:lnTo>
                <a:lnTo>
                  <a:pt x="103388" y="1341"/>
                </a:lnTo>
                <a:lnTo>
                  <a:pt x="102900" y="822"/>
                </a:lnTo>
                <a:lnTo>
                  <a:pt x="102504" y="426"/>
                </a:lnTo>
                <a:close/>
              </a:path>
              <a:path w="104139" h="66039">
                <a:moveTo>
                  <a:pt x="4450" y="426"/>
                </a:moveTo>
                <a:lnTo>
                  <a:pt x="3017" y="2804"/>
                </a:lnTo>
                <a:lnTo>
                  <a:pt x="3017" y="5577"/>
                </a:lnTo>
                <a:lnTo>
                  <a:pt x="12869" y="5577"/>
                </a:lnTo>
                <a:lnTo>
                  <a:pt x="4450" y="426"/>
                </a:lnTo>
                <a:close/>
              </a:path>
              <a:path w="104139" h="66039">
                <a:moveTo>
                  <a:pt x="101650" y="0"/>
                </a:moveTo>
                <a:lnTo>
                  <a:pt x="3017" y="0"/>
                </a:lnTo>
                <a:lnTo>
                  <a:pt x="3017" y="2804"/>
                </a:lnTo>
                <a:lnTo>
                  <a:pt x="4450" y="426"/>
                </a:lnTo>
                <a:lnTo>
                  <a:pt x="102504" y="426"/>
                </a:lnTo>
                <a:lnTo>
                  <a:pt x="10165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99258" y="4454032"/>
            <a:ext cx="917575" cy="4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94A4C"/>
                </a:solidFill>
                <a:latin typeface="Arial"/>
                <a:cs typeface="Arial"/>
              </a:rPr>
              <a:t>037833100</a:t>
            </a:r>
            <a:endParaRPr sz="1400">
              <a:latin typeface="Arial"/>
              <a:cs typeface="Arial"/>
            </a:endParaRPr>
          </a:p>
          <a:p>
            <a:pPr marR="13335" algn="ctr">
              <a:lnSpc>
                <a:spcPct val="100000"/>
              </a:lnSpc>
              <a:spcBef>
                <a:spcPts val="475"/>
              </a:spcBef>
            </a:pPr>
            <a:r>
              <a:rPr sz="1400" spc="30" dirty="0">
                <a:solidFill>
                  <a:srgbClr val="494A4C"/>
                </a:solidFill>
                <a:latin typeface="Arial"/>
                <a:cs typeface="Arial"/>
              </a:rPr>
              <a:t>04/23/15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33532" y="4016735"/>
            <a:ext cx="1438000" cy="2606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82147" y="4114729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197" y="0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76674" y="40980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0" y="33406"/>
                </a:lnTo>
                <a:lnTo>
                  <a:pt x="33436" y="16672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65212" y="4016735"/>
            <a:ext cx="1153667" cy="260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14681" y="4114729"/>
            <a:ext cx="932180" cy="0"/>
          </a:xfrm>
          <a:custGeom>
            <a:avLst/>
            <a:gdLst/>
            <a:ahLst/>
            <a:cxnLst/>
            <a:rect l="l" t="t" r="r" b="b"/>
            <a:pathLst>
              <a:path w="932179">
                <a:moveTo>
                  <a:pt x="0" y="0"/>
                </a:moveTo>
                <a:lnTo>
                  <a:pt x="931621" y="0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24509" y="40980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0" y="33406"/>
                </a:lnTo>
                <a:lnTo>
                  <a:pt x="33406" y="16672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50842" y="4016735"/>
            <a:ext cx="1281287" cy="2606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33959" y="4016735"/>
            <a:ext cx="105674" cy="2467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49624" y="41147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59">
                <a:moveTo>
                  <a:pt x="0" y="0"/>
                </a:moveTo>
                <a:lnTo>
                  <a:pt x="1216188" y="0"/>
                </a:lnTo>
              </a:path>
            </a:pathLst>
          </a:custGeom>
          <a:ln w="1241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44165" y="40980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0" y="33406"/>
                </a:lnTo>
                <a:lnTo>
                  <a:pt x="33406" y="16672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560970" y="4454010"/>
            <a:ext cx="9175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 algn="ctr">
              <a:lnSpc>
                <a:spcPct val="100000"/>
              </a:lnSpc>
            </a:pPr>
            <a:r>
              <a:rPr sz="1400" dirty="0">
                <a:solidFill>
                  <a:srgbClr val="37101D"/>
                </a:solidFill>
                <a:latin typeface="Arial"/>
                <a:cs typeface="Arial"/>
              </a:rPr>
              <a:t>2046251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400" dirty="0">
                <a:solidFill>
                  <a:srgbClr val="37101D"/>
                </a:solidFill>
                <a:latin typeface="Arial"/>
                <a:cs typeface="Arial"/>
              </a:rPr>
              <a:t>2015.04.23</a:t>
            </a:r>
            <a:endParaRPr sz="1400">
              <a:latin typeface="Arial"/>
              <a:cs typeface="Arial"/>
            </a:endParaRPr>
          </a:p>
          <a:p>
            <a:pPr marL="5080" algn="ctr">
              <a:lnSpc>
                <a:spcPct val="100000"/>
              </a:lnSpc>
              <a:spcBef>
                <a:spcPts val="540"/>
              </a:spcBef>
            </a:pPr>
            <a:r>
              <a:rPr sz="1400" spc="-20" dirty="0">
                <a:solidFill>
                  <a:srgbClr val="37101D"/>
                </a:solidFill>
                <a:latin typeface="Arial"/>
                <a:cs typeface="Arial"/>
              </a:rPr>
              <a:t>AAPL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15004" y="3971198"/>
            <a:ext cx="535838" cy="4027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15004" y="4016735"/>
            <a:ext cx="90982" cy="2606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01618" y="4016735"/>
            <a:ext cx="49225" cy="2606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16010" y="3972844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446379" y="0"/>
                </a:moveTo>
                <a:lnTo>
                  <a:pt x="0" y="0"/>
                </a:lnTo>
                <a:lnTo>
                  <a:pt x="0" y="253319"/>
                </a:lnTo>
                <a:lnTo>
                  <a:pt x="105308" y="313273"/>
                </a:lnTo>
                <a:lnTo>
                  <a:pt x="446379" y="313273"/>
                </a:lnTo>
                <a:lnTo>
                  <a:pt x="446379" y="0"/>
                </a:lnTo>
                <a:close/>
              </a:path>
            </a:pathLst>
          </a:custGeom>
          <a:solidFill>
            <a:srgbClr val="B5B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16010" y="3972844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220217" y="313090"/>
                </a:moveTo>
                <a:lnTo>
                  <a:pt x="105277" y="313090"/>
                </a:lnTo>
                <a:lnTo>
                  <a:pt x="0" y="253197"/>
                </a:lnTo>
                <a:lnTo>
                  <a:pt x="0" y="0"/>
                </a:lnTo>
                <a:lnTo>
                  <a:pt x="446135" y="0"/>
                </a:lnTo>
                <a:lnTo>
                  <a:pt x="446135" y="313090"/>
                </a:lnTo>
                <a:lnTo>
                  <a:pt x="220217" y="31309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16010" y="4226163"/>
            <a:ext cx="105410" cy="60325"/>
          </a:xfrm>
          <a:custGeom>
            <a:avLst/>
            <a:gdLst/>
            <a:ahLst/>
            <a:cxnLst/>
            <a:rect l="l" t="t" r="r" b="b"/>
            <a:pathLst>
              <a:path w="105410" h="60325">
                <a:moveTo>
                  <a:pt x="0" y="0"/>
                </a:moveTo>
                <a:lnTo>
                  <a:pt x="105277" y="0"/>
                </a:lnTo>
                <a:lnTo>
                  <a:pt x="105277" y="59893"/>
                </a:lnTo>
                <a:lnTo>
                  <a:pt x="0" y="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482278" y="4454010"/>
            <a:ext cx="9175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 algn="ctr">
              <a:lnSpc>
                <a:spcPct val="100000"/>
              </a:lnSpc>
            </a:pPr>
            <a:r>
              <a:rPr sz="1400" dirty="0">
                <a:solidFill>
                  <a:srgbClr val="37101D"/>
                </a:solidFill>
                <a:latin typeface="Arial"/>
                <a:cs typeface="Arial"/>
              </a:rPr>
              <a:t>2046251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400" dirty="0">
                <a:solidFill>
                  <a:srgbClr val="37101D"/>
                </a:solidFill>
                <a:latin typeface="Arial"/>
                <a:cs typeface="Arial"/>
              </a:rPr>
              <a:t>2015.04.23</a:t>
            </a:r>
            <a:endParaRPr sz="14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540"/>
              </a:spcBef>
            </a:pPr>
            <a:r>
              <a:rPr sz="1400" spc="-20" dirty="0">
                <a:solidFill>
                  <a:srgbClr val="37101D"/>
                </a:solidFill>
                <a:latin typeface="Arial"/>
                <a:cs typeface="Arial"/>
              </a:rPr>
              <a:t>AAPL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632131" y="3949313"/>
            <a:ext cx="535807" cy="4027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32131" y="4016735"/>
            <a:ext cx="107502" cy="2606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33959" y="3950289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446379" y="0"/>
                </a:moveTo>
                <a:lnTo>
                  <a:pt x="0" y="0"/>
                </a:lnTo>
                <a:lnTo>
                  <a:pt x="0" y="253319"/>
                </a:lnTo>
                <a:lnTo>
                  <a:pt x="105338" y="313242"/>
                </a:lnTo>
                <a:lnTo>
                  <a:pt x="446379" y="313242"/>
                </a:lnTo>
                <a:lnTo>
                  <a:pt x="446379" y="0"/>
                </a:lnTo>
                <a:close/>
              </a:path>
            </a:pathLst>
          </a:custGeom>
          <a:solidFill>
            <a:srgbClr val="B5B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33959" y="3950289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220248" y="313090"/>
                </a:moveTo>
                <a:lnTo>
                  <a:pt x="105308" y="313090"/>
                </a:lnTo>
                <a:lnTo>
                  <a:pt x="0" y="253197"/>
                </a:lnTo>
                <a:lnTo>
                  <a:pt x="0" y="0"/>
                </a:lnTo>
                <a:lnTo>
                  <a:pt x="446166" y="0"/>
                </a:lnTo>
                <a:lnTo>
                  <a:pt x="446166" y="313090"/>
                </a:lnTo>
                <a:lnTo>
                  <a:pt x="220248" y="31309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33959" y="4203608"/>
            <a:ext cx="105410" cy="60325"/>
          </a:xfrm>
          <a:custGeom>
            <a:avLst/>
            <a:gdLst/>
            <a:ahLst/>
            <a:cxnLst/>
            <a:rect l="l" t="t" r="r" b="b"/>
            <a:pathLst>
              <a:path w="105409" h="60325">
                <a:moveTo>
                  <a:pt x="0" y="0"/>
                </a:moveTo>
                <a:lnTo>
                  <a:pt x="105308" y="0"/>
                </a:lnTo>
                <a:lnTo>
                  <a:pt x="105308" y="59893"/>
                </a:lnTo>
                <a:lnTo>
                  <a:pt x="0" y="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950683" y="2762445"/>
            <a:ext cx="137858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94A4C"/>
                </a:solidFill>
                <a:latin typeface="Arial"/>
                <a:cs typeface="Arial"/>
              </a:rPr>
              <a:t>cusip,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494A4C"/>
                </a:solidFill>
                <a:latin typeface="Arial"/>
                <a:cs typeface="Arial"/>
              </a:rPr>
              <a:t>mm/dd/yy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38002" y="2762445"/>
            <a:ext cx="2214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494A4C"/>
                </a:solidFill>
                <a:latin typeface="Arial"/>
                <a:cs typeface="Arial"/>
              </a:rPr>
              <a:t>sedol,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494A4C"/>
                </a:solidFill>
                <a:latin typeface="Arial"/>
                <a:cs typeface="Arial"/>
              </a:rPr>
              <a:t>yyyy.mm.dd,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494A4C"/>
                </a:solidFill>
                <a:latin typeface="Arial"/>
                <a:cs typeface="Arial"/>
              </a:rPr>
              <a:t>symbol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618575" y="1810789"/>
            <a:ext cx="337629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45" dirty="0">
                <a:solidFill>
                  <a:srgbClr val="494A4C"/>
                </a:solidFill>
                <a:latin typeface="Arial"/>
                <a:cs typeface="Arial"/>
              </a:rPr>
              <a:t>message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enhanceme</a:t>
            </a:r>
            <a:r>
              <a:rPr sz="2550" spc="-2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255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5520" y="3604859"/>
            <a:ext cx="1602028" cy="33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15520" y="2906806"/>
            <a:ext cx="1602028" cy="338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4075" y="2955696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5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0" y="836576"/>
                </a:lnTo>
                <a:lnTo>
                  <a:pt x="25021" y="869512"/>
                </a:lnTo>
                <a:lnTo>
                  <a:pt x="52120" y="877092"/>
                </a:lnTo>
                <a:lnTo>
                  <a:pt x="1400427" y="875802"/>
                </a:lnTo>
                <a:lnTo>
                  <a:pt x="1433384" y="852079"/>
                </a:lnTo>
                <a:lnTo>
                  <a:pt x="1440972" y="825002"/>
                </a:lnTo>
                <a:lnTo>
                  <a:pt x="1439676" y="40524"/>
                </a:lnTo>
                <a:lnTo>
                  <a:pt x="1415930" y="7583"/>
                </a:lnTo>
                <a:lnTo>
                  <a:pt x="138885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39465" y="3322375"/>
            <a:ext cx="4876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3706" y="3243976"/>
            <a:ext cx="1233863" cy="360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8019" y="3392336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791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5738" y="335891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12" y="0"/>
                </a:moveTo>
                <a:lnTo>
                  <a:pt x="0" y="33436"/>
                </a:lnTo>
                <a:lnTo>
                  <a:pt x="66812" y="66842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6874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0" y="66812"/>
                </a:lnTo>
                <a:lnTo>
                  <a:pt x="6681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4930" y="2985170"/>
            <a:ext cx="1421587" cy="880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4216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684" y="0"/>
                </a:moveTo>
                <a:lnTo>
                  <a:pt x="40515" y="1291"/>
                </a:lnTo>
                <a:lnTo>
                  <a:pt x="7579" y="25034"/>
                </a:lnTo>
                <a:lnTo>
                  <a:pt x="0" y="52120"/>
                </a:lnTo>
                <a:lnTo>
                  <a:pt x="1290" y="679951"/>
                </a:lnTo>
                <a:lnTo>
                  <a:pt x="25012" y="712905"/>
                </a:lnTo>
                <a:lnTo>
                  <a:pt x="52090" y="720486"/>
                </a:lnTo>
                <a:lnTo>
                  <a:pt x="1220312" y="719186"/>
                </a:lnTo>
                <a:lnTo>
                  <a:pt x="1253254" y="695451"/>
                </a:lnTo>
                <a:lnTo>
                  <a:pt x="1260835" y="668365"/>
                </a:lnTo>
                <a:lnTo>
                  <a:pt x="1259534" y="40503"/>
                </a:lnTo>
                <a:lnTo>
                  <a:pt x="1235778" y="7579"/>
                </a:lnTo>
                <a:lnTo>
                  <a:pt x="120868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23181" y="3215454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62101" y="3001568"/>
            <a:ext cx="1421605" cy="84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4151" y="3243976"/>
            <a:ext cx="189555" cy="360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5738" y="3358916"/>
            <a:ext cx="66812" cy="668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31600" y="3120044"/>
            <a:ext cx="1062572" cy="6397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11073" y="3049666"/>
            <a:ext cx="1261110" cy="689610"/>
          </a:xfrm>
          <a:custGeom>
            <a:avLst/>
            <a:gdLst/>
            <a:ahLst/>
            <a:cxnLst/>
            <a:rect l="l" t="t" r="r" b="b"/>
            <a:pathLst>
              <a:path w="1261110" h="689610">
                <a:moveTo>
                  <a:pt x="1208711" y="0"/>
                </a:moveTo>
                <a:lnTo>
                  <a:pt x="40516" y="1294"/>
                </a:lnTo>
                <a:lnTo>
                  <a:pt x="7579" y="25039"/>
                </a:lnTo>
                <a:lnTo>
                  <a:pt x="0" y="52120"/>
                </a:lnTo>
                <a:lnTo>
                  <a:pt x="1293" y="648652"/>
                </a:lnTo>
                <a:lnTo>
                  <a:pt x="25026" y="681598"/>
                </a:lnTo>
                <a:lnTo>
                  <a:pt x="52111" y="689183"/>
                </a:lnTo>
                <a:lnTo>
                  <a:pt x="1220308" y="687887"/>
                </a:lnTo>
                <a:lnTo>
                  <a:pt x="1253248" y="664141"/>
                </a:lnTo>
                <a:lnTo>
                  <a:pt x="1260832" y="637062"/>
                </a:lnTo>
                <a:lnTo>
                  <a:pt x="1259536" y="40524"/>
                </a:lnTo>
                <a:lnTo>
                  <a:pt x="1235790" y="7583"/>
                </a:lnTo>
                <a:lnTo>
                  <a:pt x="1208711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3361" y="3215454"/>
            <a:ext cx="91376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295">
              <a:lnSpc>
                <a:spcPts val="1670"/>
              </a:lnSpc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7567" y="3606657"/>
            <a:ext cx="1421617" cy="258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7567" y="2985170"/>
            <a:ext cx="1421617" cy="8476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65878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14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679971"/>
                </a:lnTo>
                <a:lnTo>
                  <a:pt x="25041" y="712909"/>
                </a:lnTo>
                <a:lnTo>
                  <a:pt x="52120" y="720486"/>
                </a:lnTo>
                <a:lnTo>
                  <a:pt x="1220320" y="719191"/>
                </a:lnTo>
                <a:lnTo>
                  <a:pt x="1253258" y="695458"/>
                </a:lnTo>
                <a:lnTo>
                  <a:pt x="1260835" y="668365"/>
                </a:lnTo>
                <a:lnTo>
                  <a:pt x="1259540" y="40524"/>
                </a:lnTo>
                <a:lnTo>
                  <a:pt x="1235807" y="7583"/>
                </a:lnTo>
                <a:lnTo>
                  <a:pt x="120871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920403" y="3215454"/>
            <a:ext cx="6997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enhance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7356" y="3426980"/>
            <a:ext cx="7353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11595" y="3245780"/>
            <a:ext cx="1587473" cy="3608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2131" y="3394273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776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59850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42" y="0"/>
                </a:moveTo>
                <a:lnTo>
                  <a:pt x="0" y="33406"/>
                </a:lnTo>
                <a:lnTo>
                  <a:pt x="66842" y="66812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20986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39613" y="3965712"/>
            <a:ext cx="504849" cy="4027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40685" y="3966961"/>
            <a:ext cx="415290" cy="313690"/>
          </a:xfrm>
          <a:custGeom>
            <a:avLst/>
            <a:gdLst/>
            <a:ahLst/>
            <a:cxnLst/>
            <a:rect l="l" t="t" r="r" b="b"/>
            <a:pathLst>
              <a:path w="415289" h="313689">
                <a:moveTo>
                  <a:pt x="415076" y="0"/>
                </a:moveTo>
                <a:lnTo>
                  <a:pt x="0" y="0"/>
                </a:lnTo>
                <a:lnTo>
                  <a:pt x="0" y="253319"/>
                </a:lnTo>
                <a:lnTo>
                  <a:pt x="97953" y="313242"/>
                </a:lnTo>
                <a:lnTo>
                  <a:pt x="415076" y="313242"/>
                </a:lnTo>
                <a:lnTo>
                  <a:pt x="415076" y="0"/>
                </a:lnTo>
                <a:close/>
              </a:path>
            </a:pathLst>
          </a:custGeom>
          <a:solidFill>
            <a:srgbClr val="E4E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0685" y="3966961"/>
            <a:ext cx="415290" cy="313690"/>
          </a:xfrm>
          <a:custGeom>
            <a:avLst/>
            <a:gdLst/>
            <a:ahLst/>
            <a:cxnLst/>
            <a:rect l="l" t="t" r="r" b="b"/>
            <a:pathLst>
              <a:path w="415289" h="313689">
                <a:moveTo>
                  <a:pt x="204764" y="313090"/>
                </a:moveTo>
                <a:lnTo>
                  <a:pt x="97904" y="313090"/>
                </a:lnTo>
                <a:lnTo>
                  <a:pt x="0" y="253197"/>
                </a:lnTo>
                <a:lnTo>
                  <a:pt x="0" y="0"/>
                </a:lnTo>
                <a:lnTo>
                  <a:pt x="414848" y="0"/>
                </a:lnTo>
                <a:lnTo>
                  <a:pt x="414848" y="313090"/>
                </a:lnTo>
                <a:lnTo>
                  <a:pt x="204764" y="31309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40685" y="4220281"/>
            <a:ext cx="98425" cy="60325"/>
          </a:xfrm>
          <a:custGeom>
            <a:avLst/>
            <a:gdLst/>
            <a:ahLst/>
            <a:cxnLst/>
            <a:rect l="l" t="t" r="r" b="b"/>
            <a:pathLst>
              <a:path w="98425" h="60325">
                <a:moveTo>
                  <a:pt x="0" y="0"/>
                </a:moveTo>
                <a:lnTo>
                  <a:pt x="97904" y="0"/>
                </a:lnTo>
                <a:lnTo>
                  <a:pt x="97904" y="59893"/>
                </a:lnTo>
                <a:lnTo>
                  <a:pt x="0" y="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85151" y="4454010"/>
            <a:ext cx="917575" cy="4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94A4C"/>
                </a:solidFill>
                <a:latin typeface="Arial"/>
                <a:cs typeface="Arial"/>
              </a:rPr>
              <a:t>037833100</a:t>
            </a:r>
            <a:endParaRPr sz="1400">
              <a:latin typeface="Arial"/>
              <a:cs typeface="Arial"/>
            </a:endParaRPr>
          </a:p>
          <a:p>
            <a:pPr marR="1270" algn="ctr">
              <a:lnSpc>
                <a:spcPct val="100000"/>
              </a:lnSpc>
              <a:spcBef>
                <a:spcPts val="475"/>
              </a:spcBef>
            </a:pPr>
            <a:r>
              <a:rPr sz="1400" spc="30" dirty="0">
                <a:solidFill>
                  <a:srgbClr val="494A4C"/>
                </a:solidFill>
                <a:latin typeface="Arial"/>
                <a:cs typeface="Arial"/>
              </a:rPr>
              <a:t>04/23/15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51477" y="4234088"/>
            <a:ext cx="504870" cy="1325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69449" y="3963883"/>
            <a:ext cx="86898" cy="52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52604" y="3965925"/>
            <a:ext cx="415290" cy="313690"/>
          </a:xfrm>
          <a:custGeom>
            <a:avLst/>
            <a:gdLst/>
            <a:ahLst/>
            <a:cxnLst/>
            <a:rect l="l" t="t" r="r" b="b"/>
            <a:pathLst>
              <a:path w="415289" h="313689">
                <a:moveTo>
                  <a:pt x="415076" y="0"/>
                </a:moveTo>
                <a:lnTo>
                  <a:pt x="0" y="0"/>
                </a:lnTo>
                <a:lnTo>
                  <a:pt x="0" y="253349"/>
                </a:lnTo>
                <a:lnTo>
                  <a:pt x="97962" y="313273"/>
                </a:lnTo>
                <a:lnTo>
                  <a:pt x="415076" y="313273"/>
                </a:lnTo>
                <a:lnTo>
                  <a:pt x="415076" y="0"/>
                </a:lnTo>
                <a:close/>
              </a:path>
            </a:pathLst>
          </a:custGeom>
          <a:solidFill>
            <a:srgbClr val="E4E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49831" y="3963151"/>
            <a:ext cx="421005" cy="318770"/>
          </a:xfrm>
          <a:custGeom>
            <a:avLst/>
            <a:gdLst/>
            <a:ahLst/>
            <a:cxnLst/>
            <a:rect l="l" t="t" r="r" b="b"/>
            <a:pathLst>
              <a:path w="421004" h="318770">
                <a:moveTo>
                  <a:pt x="418398" y="0"/>
                </a:moveTo>
                <a:lnTo>
                  <a:pt x="2072" y="0"/>
                </a:lnTo>
                <a:lnTo>
                  <a:pt x="1341" y="304"/>
                </a:lnTo>
                <a:lnTo>
                  <a:pt x="853" y="822"/>
                </a:lnTo>
                <a:lnTo>
                  <a:pt x="304" y="1341"/>
                </a:lnTo>
                <a:lnTo>
                  <a:pt x="0" y="2072"/>
                </a:lnTo>
                <a:lnTo>
                  <a:pt x="0" y="256976"/>
                </a:lnTo>
                <a:lnTo>
                  <a:pt x="518" y="257860"/>
                </a:lnTo>
                <a:lnTo>
                  <a:pt x="1341" y="258348"/>
                </a:lnTo>
                <a:lnTo>
                  <a:pt x="99242" y="318241"/>
                </a:lnTo>
                <a:lnTo>
                  <a:pt x="99700" y="318515"/>
                </a:lnTo>
                <a:lnTo>
                  <a:pt x="100187" y="318668"/>
                </a:lnTo>
                <a:lnTo>
                  <a:pt x="207568" y="318668"/>
                </a:lnTo>
                <a:lnTo>
                  <a:pt x="207568" y="313090"/>
                </a:lnTo>
                <a:lnTo>
                  <a:pt x="101467" y="313090"/>
                </a:lnTo>
                <a:lnTo>
                  <a:pt x="5608" y="254447"/>
                </a:lnTo>
                <a:lnTo>
                  <a:pt x="5608" y="5577"/>
                </a:lnTo>
                <a:lnTo>
                  <a:pt x="420441" y="5577"/>
                </a:lnTo>
                <a:lnTo>
                  <a:pt x="420441" y="2072"/>
                </a:lnTo>
                <a:lnTo>
                  <a:pt x="420136" y="1341"/>
                </a:lnTo>
                <a:lnTo>
                  <a:pt x="419099" y="304"/>
                </a:lnTo>
                <a:lnTo>
                  <a:pt x="418398" y="0"/>
                </a:lnTo>
                <a:close/>
              </a:path>
              <a:path w="421004" h="318770">
                <a:moveTo>
                  <a:pt x="420441" y="5577"/>
                </a:moveTo>
                <a:lnTo>
                  <a:pt x="414893" y="5577"/>
                </a:lnTo>
                <a:lnTo>
                  <a:pt x="414893" y="313090"/>
                </a:lnTo>
                <a:lnTo>
                  <a:pt x="207568" y="313090"/>
                </a:lnTo>
                <a:lnTo>
                  <a:pt x="207568" y="318668"/>
                </a:lnTo>
                <a:lnTo>
                  <a:pt x="418398" y="318668"/>
                </a:lnTo>
                <a:lnTo>
                  <a:pt x="419099" y="318394"/>
                </a:lnTo>
                <a:lnTo>
                  <a:pt x="419618" y="317845"/>
                </a:lnTo>
                <a:lnTo>
                  <a:pt x="420136" y="317327"/>
                </a:lnTo>
                <a:lnTo>
                  <a:pt x="420441" y="316626"/>
                </a:lnTo>
                <a:lnTo>
                  <a:pt x="420441" y="557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49617" y="4216471"/>
            <a:ext cx="104139" cy="66040"/>
          </a:xfrm>
          <a:custGeom>
            <a:avLst/>
            <a:gdLst/>
            <a:ahLst/>
            <a:cxnLst/>
            <a:rect l="l" t="t" r="r" b="b"/>
            <a:pathLst>
              <a:path w="104139" h="66039">
                <a:moveTo>
                  <a:pt x="3017" y="0"/>
                </a:moveTo>
                <a:lnTo>
                  <a:pt x="1798" y="0"/>
                </a:lnTo>
                <a:lnTo>
                  <a:pt x="670" y="853"/>
                </a:lnTo>
                <a:lnTo>
                  <a:pt x="0" y="3230"/>
                </a:lnTo>
                <a:lnTo>
                  <a:pt x="487" y="4511"/>
                </a:lnTo>
                <a:lnTo>
                  <a:pt x="1554" y="5181"/>
                </a:lnTo>
                <a:lnTo>
                  <a:pt x="100309" y="65592"/>
                </a:lnTo>
                <a:lnTo>
                  <a:pt x="101376" y="65623"/>
                </a:lnTo>
                <a:lnTo>
                  <a:pt x="103144" y="64648"/>
                </a:lnTo>
                <a:lnTo>
                  <a:pt x="103692" y="63703"/>
                </a:lnTo>
                <a:lnTo>
                  <a:pt x="103692" y="57729"/>
                </a:lnTo>
                <a:lnTo>
                  <a:pt x="98115" y="57729"/>
                </a:lnTo>
                <a:lnTo>
                  <a:pt x="12869" y="5577"/>
                </a:lnTo>
                <a:lnTo>
                  <a:pt x="3017" y="5577"/>
                </a:lnTo>
                <a:lnTo>
                  <a:pt x="3017" y="0"/>
                </a:lnTo>
                <a:close/>
              </a:path>
              <a:path w="104139" h="66039">
                <a:moveTo>
                  <a:pt x="102504" y="426"/>
                </a:moveTo>
                <a:lnTo>
                  <a:pt x="4450" y="426"/>
                </a:lnTo>
                <a:lnTo>
                  <a:pt x="12869" y="5577"/>
                </a:lnTo>
                <a:lnTo>
                  <a:pt x="98115" y="5577"/>
                </a:lnTo>
                <a:lnTo>
                  <a:pt x="98115" y="57729"/>
                </a:lnTo>
                <a:lnTo>
                  <a:pt x="103692" y="57729"/>
                </a:lnTo>
                <a:lnTo>
                  <a:pt x="103692" y="2072"/>
                </a:lnTo>
                <a:lnTo>
                  <a:pt x="103388" y="1341"/>
                </a:lnTo>
                <a:lnTo>
                  <a:pt x="102900" y="822"/>
                </a:lnTo>
                <a:lnTo>
                  <a:pt x="102504" y="426"/>
                </a:lnTo>
                <a:close/>
              </a:path>
              <a:path w="104139" h="66039">
                <a:moveTo>
                  <a:pt x="4450" y="426"/>
                </a:moveTo>
                <a:lnTo>
                  <a:pt x="3017" y="2804"/>
                </a:lnTo>
                <a:lnTo>
                  <a:pt x="3017" y="5577"/>
                </a:lnTo>
                <a:lnTo>
                  <a:pt x="12869" y="5577"/>
                </a:lnTo>
                <a:lnTo>
                  <a:pt x="4450" y="426"/>
                </a:lnTo>
                <a:close/>
              </a:path>
              <a:path w="104139" h="66039">
                <a:moveTo>
                  <a:pt x="101650" y="0"/>
                </a:moveTo>
                <a:lnTo>
                  <a:pt x="3017" y="0"/>
                </a:lnTo>
                <a:lnTo>
                  <a:pt x="3017" y="2804"/>
                </a:lnTo>
                <a:lnTo>
                  <a:pt x="4450" y="426"/>
                </a:lnTo>
                <a:lnTo>
                  <a:pt x="102504" y="426"/>
                </a:lnTo>
                <a:lnTo>
                  <a:pt x="10165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99258" y="4454032"/>
            <a:ext cx="917575" cy="4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94A4C"/>
                </a:solidFill>
                <a:latin typeface="Arial"/>
                <a:cs typeface="Arial"/>
              </a:rPr>
              <a:t>037833100</a:t>
            </a:r>
            <a:endParaRPr sz="1400">
              <a:latin typeface="Arial"/>
              <a:cs typeface="Arial"/>
            </a:endParaRPr>
          </a:p>
          <a:p>
            <a:pPr marR="13335" algn="ctr">
              <a:lnSpc>
                <a:spcPct val="100000"/>
              </a:lnSpc>
              <a:spcBef>
                <a:spcPts val="475"/>
              </a:spcBef>
            </a:pPr>
            <a:r>
              <a:rPr sz="1400" spc="30" dirty="0">
                <a:solidFill>
                  <a:srgbClr val="494A4C"/>
                </a:solidFill>
                <a:latin typeface="Arial"/>
                <a:cs typeface="Arial"/>
              </a:rPr>
              <a:t>04/23/15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33532" y="4016735"/>
            <a:ext cx="1438000" cy="2606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82147" y="4114729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197" y="0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76674" y="40980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0" y="33406"/>
                </a:lnTo>
                <a:lnTo>
                  <a:pt x="33436" y="16672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65212" y="4016735"/>
            <a:ext cx="1153667" cy="260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14681" y="4114729"/>
            <a:ext cx="932180" cy="0"/>
          </a:xfrm>
          <a:custGeom>
            <a:avLst/>
            <a:gdLst/>
            <a:ahLst/>
            <a:cxnLst/>
            <a:rect l="l" t="t" r="r" b="b"/>
            <a:pathLst>
              <a:path w="932179">
                <a:moveTo>
                  <a:pt x="0" y="0"/>
                </a:moveTo>
                <a:lnTo>
                  <a:pt x="931621" y="0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24509" y="40980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0" y="33406"/>
                </a:lnTo>
                <a:lnTo>
                  <a:pt x="33406" y="16672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50842" y="4016735"/>
            <a:ext cx="1281287" cy="2606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33959" y="4016735"/>
            <a:ext cx="105674" cy="2467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49624" y="4114765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59">
                <a:moveTo>
                  <a:pt x="0" y="0"/>
                </a:moveTo>
                <a:lnTo>
                  <a:pt x="1216188" y="0"/>
                </a:lnTo>
              </a:path>
            </a:pathLst>
          </a:custGeom>
          <a:ln w="1241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44165" y="40980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0" y="33406"/>
                </a:lnTo>
                <a:lnTo>
                  <a:pt x="33406" y="16672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934920" y="5528860"/>
            <a:ext cx="255333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35" dirty="0">
                <a:solidFill>
                  <a:srgbClr val="56575A"/>
                </a:solidFill>
                <a:latin typeface="Arial"/>
                <a:cs typeface="Arial"/>
              </a:rPr>
              <a:t>contract</a:t>
            </a:r>
            <a:r>
              <a:rPr sz="220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35" dirty="0">
                <a:solidFill>
                  <a:srgbClr val="56575A"/>
                </a:solidFill>
                <a:latin typeface="Arial"/>
                <a:cs typeface="Arial"/>
              </a:rPr>
              <a:t>decoup</a:t>
            </a:r>
            <a:r>
              <a:rPr sz="2200" spc="5" dirty="0">
                <a:solidFill>
                  <a:srgbClr val="56575A"/>
                </a:solidFill>
                <a:latin typeface="Arial"/>
                <a:cs typeface="Arial"/>
              </a:rPr>
              <a:t>l</a:t>
            </a:r>
            <a:r>
              <a:rPr sz="2200" spc="45" dirty="0">
                <a:solidFill>
                  <a:srgbClr val="56575A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60970" y="4454010"/>
            <a:ext cx="9175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 algn="ctr">
              <a:lnSpc>
                <a:spcPct val="100000"/>
              </a:lnSpc>
            </a:pPr>
            <a:r>
              <a:rPr sz="1400" dirty="0">
                <a:solidFill>
                  <a:srgbClr val="37101D"/>
                </a:solidFill>
                <a:latin typeface="Arial"/>
                <a:cs typeface="Arial"/>
              </a:rPr>
              <a:t>2046251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400" dirty="0">
                <a:solidFill>
                  <a:srgbClr val="37101D"/>
                </a:solidFill>
                <a:latin typeface="Arial"/>
                <a:cs typeface="Arial"/>
              </a:rPr>
              <a:t>2015.04.23</a:t>
            </a:r>
            <a:endParaRPr sz="1400">
              <a:latin typeface="Arial"/>
              <a:cs typeface="Arial"/>
            </a:endParaRPr>
          </a:p>
          <a:p>
            <a:pPr marL="5080" algn="ctr">
              <a:lnSpc>
                <a:spcPct val="100000"/>
              </a:lnSpc>
              <a:spcBef>
                <a:spcPts val="540"/>
              </a:spcBef>
            </a:pPr>
            <a:r>
              <a:rPr sz="1400" spc="-20" dirty="0">
                <a:solidFill>
                  <a:srgbClr val="37101D"/>
                </a:solidFill>
                <a:latin typeface="Arial"/>
                <a:cs typeface="Arial"/>
              </a:rPr>
              <a:t>AAPL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15004" y="3971198"/>
            <a:ext cx="535838" cy="4027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15004" y="4016735"/>
            <a:ext cx="90982" cy="2606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01618" y="4016735"/>
            <a:ext cx="49225" cy="2606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16010" y="3972844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446379" y="0"/>
                </a:moveTo>
                <a:lnTo>
                  <a:pt x="0" y="0"/>
                </a:lnTo>
                <a:lnTo>
                  <a:pt x="0" y="253319"/>
                </a:lnTo>
                <a:lnTo>
                  <a:pt x="105308" y="313273"/>
                </a:lnTo>
                <a:lnTo>
                  <a:pt x="446379" y="313273"/>
                </a:lnTo>
                <a:lnTo>
                  <a:pt x="446379" y="0"/>
                </a:lnTo>
                <a:close/>
              </a:path>
            </a:pathLst>
          </a:custGeom>
          <a:solidFill>
            <a:srgbClr val="B5B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16010" y="3972844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220217" y="313090"/>
                </a:moveTo>
                <a:lnTo>
                  <a:pt x="105277" y="313090"/>
                </a:lnTo>
                <a:lnTo>
                  <a:pt x="0" y="253197"/>
                </a:lnTo>
                <a:lnTo>
                  <a:pt x="0" y="0"/>
                </a:lnTo>
                <a:lnTo>
                  <a:pt x="446135" y="0"/>
                </a:lnTo>
                <a:lnTo>
                  <a:pt x="446135" y="313090"/>
                </a:lnTo>
                <a:lnTo>
                  <a:pt x="220217" y="31309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16010" y="4226163"/>
            <a:ext cx="105410" cy="60325"/>
          </a:xfrm>
          <a:custGeom>
            <a:avLst/>
            <a:gdLst/>
            <a:ahLst/>
            <a:cxnLst/>
            <a:rect l="l" t="t" r="r" b="b"/>
            <a:pathLst>
              <a:path w="105410" h="60325">
                <a:moveTo>
                  <a:pt x="0" y="0"/>
                </a:moveTo>
                <a:lnTo>
                  <a:pt x="105277" y="0"/>
                </a:lnTo>
                <a:lnTo>
                  <a:pt x="105277" y="59893"/>
                </a:lnTo>
                <a:lnTo>
                  <a:pt x="0" y="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482278" y="4454010"/>
            <a:ext cx="9175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 algn="ctr">
              <a:lnSpc>
                <a:spcPct val="100000"/>
              </a:lnSpc>
            </a:pPr>
            <a:r>
              <a:rPr sz="1400" dirty="0">
                <a:solidFill>
                  <a:srgbClr val="37101D"/>
                </a:solidFill>
                <a:latin typeface="Arial"/>
                <a:cs typeface="Arial"/>
              </a:rPr>
              <a:t>2046251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400" dirty="0">
                <a:solidFill>
                  <a:srgbClr val="37101D"/>
                </a:solidFill>
                <a:latin typeface="Arial"/>
                <a:cs typeface="Arial"/>
              </a:rPr>
              <a:t>2015.04.23</a:t>
            </a:r>
            <a:endParaRPr sz="14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540"/>
              </a:spcBef>
            </a:pPr>
            <a:r>
              <a:rPr sz="1400" spc="-20" dirty="0">
                <a:solidFill>
                  <a:srgbClr val="37101D"/>
                </a:solidFill>
                <a:latin typeface="Arial"/>
                <a:cs typeface="Arial"/>
              </a:rPr>
              <a:t>AAPL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32131" y="3949313"/>
            <a:ext cx="535807" cy="4027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32131" y="4016735"/>
            <a:ext cx="107502" cy="2606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33959" y="3950289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446379" y="0"/>
                </a:moveTo>
                <a:lnTo>
                  <a:pt x="0" y="0"/>
                </a:lnTo>
                <a:lnTo>
                  <a:pt x="0" y="253319"/>
                </a:lnTo>
                <a:lnTo>
                  <a:pt x="105338" y="313242"/>
                </a:lnTo>
                <a:lnTo>
                  <a:pt x="446379" y="313242"/>
                </a:lnTo>
                <a:lnTo>
                  <a:pt x="446379" y="0"/>
                </a:lnTo>
                <a:close/>
              </a:path>
            </a:pathLst>
          </a:custGeom>
          <a:solidFill>
            <a:srgbClr val="B5B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33959" y="3950289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220248" y="313090"/>
                </a:moveTo>
                <a:lnTo>
                  <a:pt x="105308" y="313090"/>
                </a:lnTo>
                <a:lnTo>
                  <a:pt x="0" y="253197"/>
                </a:lnTo>
                <a:lnTo>
                  <a:pt x="0" y="0"/>
                </a:lnTo>
                <a:lnTo>
                  <a:pt x="446166" y="0"/>
                </a:lnTo>
                <a:lnTo>
                  <a:pt x="446166" y="313090"/>
                </a:lnTo>
                <a:lnTo>
                  <a:pt x="220248" y="31309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33959" y="4203608"/>
            <a:ext cx="105410" cy="60325"/>
          </a:xfrm>
          <a:custGeom>
            <a:avLst/>
            <a:gdLst/>
            <a:ahLst/>
            <a:cxnLst/>
            <a:rect l="l" t="t" r="r" b="b"/>
            <a:pathLst>
              <a:path w="105409" h="60325">
                <a:moveTo>
                  <a:pt x="0" y="0"/>
                </a:moveTo>
                <a:lnTo>
                  <a:pt x="105308" y="0"/>
                </a:lnTo>
                <a:lnTo>
                  <a:pt x="105308" y="59893"/>
                </a:lnTo>
                <a:lnTo>
                  <a:pt x="0" y="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950683" y="2762445"/>
            <a:ext cx="137858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94A4C"/>
                </a:solidFill>
                <a:latin typeface="Arial"/>
                <a:cs typeface="Arial"/>
              </a:rPr>
              <a:t>cusip,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494A4C"/>
                </a:solidFill>
                <a:latin typeface="Arial"/>
                <a:cs typeface="Arial"/>
              </a:rPr>
              <a:t>mm/dd/yy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838002" y="2762445"/>
            <a:ext cx="22142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494A4C"/>
                </a:solidFill>
                <a:latin typeface="Arial"/>
                <a:cs typeface="Arial"/>
              </a:rPr>
              <a:t>sedol,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494A4C"/>
                </a:solidFill>
                <a:latin typeface="Arial"/>
                <a:cs typeface="Arial"/>
              </a:rPr>
              <a:t>yyyy.mm.dd,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494A4C"/>
                </a:solidFill>
                <a:latin typeface="Arial"/>
                <a:cs typeface="Arial"/>
              </a:rPr>
              <a:t>symbol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618575" y="1810789"/>
            <a:ext cx="337629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45" dirty="0">
                <a:solidFill>
                  <a:srgbClr val="494A4C"/>
                </a:solidFill>
                <a:latin typeface="Arial"/>
                <a:cs typeface="Arial"/>
              </a:rPr>
              <a:t>message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-15" dirty="0">
                <a:solidFill>
                  <a:srgbClr val="494A4C"/>
                </a:solidFill>
                <a:latin typeface="Arial"/>
                <a:cs typeface="Arial"/>
              </a:rPr>
              <a:t>enhanceme</a:t>
            </a:r>
            <a:r>
              <a:rPr sz="2550" spc="-2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2550">
              <a:latin typeface="Arial"/>
              <a:cs typeface="Arial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5520" y="3604859"/>
            <a:ext cx="1602028" cy="33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15520" y="2906806"/>
            <a:ext cx="1602028" cy="338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4075" y="2955696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5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0" y="836576"/>
                </a:lnTo>
                <a:lnTo>
                  <a:pt x="25021" y="869512"/>
                </a:lnTo>
                <a:lnTo>
                  <a:pt x="52120" y="877092"/>
                </a:lnTo>
                <a:lnTo>
                  <a:pt x="1400427" y="875802"/>
                </a:lnTo>
                <a:lnTo>
                  <a:pt x="1433384" y="852079"/>
                </a:lnTo>
                <a:lnTo>
                  <a:pt x="1440972" y="825002"/>
                </a:lnTo>
                <a:lnTo>
                  <a:pt x="1439676" y="40524"/>
                </a:lnTo>
                <a:lnTo>
                  <a:pt x="1415930" y="7583"/>
                </a:lnTo>
                <a:lnTo>
                  <a:pt x="138885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39465" y="3322375"/>
            <a:ext cx="4876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3706" y="3243976"/>
            <a:ext cx="1233863" cy="360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8019" y="3392336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791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5738" y="335891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12" y="0"/>
                </a:moveTo>
                <a:lnTo>
                  <a:pt x="0" y="33436"/>
                </a:lnTo>
                <a:lnTo>
                  <a:pt x="66812" y="66842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6874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0" y="66812"/>
                </a:lnTo>
                <a:lnTo>
                  <a:pt x="6681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4930" y="2985170"/>
            <a:ext cx="1421587" cy="880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4216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684" y="0"/>
                </a:moveTo>
                <a:lnTo>
                  <a:pt x="40515" y="1291"/>
                </a:lnTo>
                <a:lnTo>
                  <a:pt x="7579" y="25034"/>
                </a:lnTo>
                <a:lnTo>
                  <a:pt x="0" y="52120"/>
                </a:lnTo>
                <a:lnTo>
                  <a:pt x="1290" y="679951"/>
                </a:lnTo>
                <a:lnTo>
                  <a:pt x="25012" y="712905"/>
                </a:lnTo>
                <a:lnTo>
                  <a:pt x="52090" y="720486"/>
                </a:lnTo>
                <a:lnTo>
                  <a:pt x="1220312" y="719186"/>
                </a:lnTo>
                <a:lnTo>
                  <a:pt x="1253254" y="695451"/>
                </a:lnTo>
                <a:lnTo>
                  <a:pt x="1260835" y="668365"/>
                </a:lnTo>
                <a:lnTo>
                  <a:pt x="1259534" y="40503"/>
                </a:lnTo>
                <a:lnTo>
                  <a:pt x="1235778" y="7579"/>
                </a:lnTo>
                <a:lnTo>
                  <a:pt x="120868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23181" y="3215454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62101" y="3001568"/>
            <a:ext cx="1421605" cy="84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4151" y="3243976"/>
            <a:ext cx="189555" cy="360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5738" y="3358916"/>
            <a:ext cx="66812" cy="668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31600" y="3120044"/>
            <a:ext cx="1062572" cy="6397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11073" y="3049666"/>
            <a:ext cx="1261110" cy="689610"/>
          </a:xfrm>
          <a:custGeom>
            <a:avLst/>
            <a:gdLst/>
            <a:ahLst/>
            <a:cxnLst/>
            <a:rect l="l" t="t" r="r" b="b"/>
            <a:pathLst>
              <a:path w="1261110" h="689610">
                <a:moveTo>
                  <a:pt x="1208711" y="0"/>
                </a:moveTo>
                <a:lnTo>
                  <a:pt x="40516" y="1294"/>
                </a:lnTo>
                <a:lnTo>
                  <a:pt x="7579" y="25039"/>
                </a:lnTo>
                <a:lnTo>
                  <a:pt x="0" y="52120"/>
                </a:lnTo>
                <a:lnTo>
                  <a:pt x="1293" y="648652"/>
                </a:lnTo>
                <a:lnTo>
                  <a:pt x="25026" y="681598"/>
                </a:lnTo>
                <a:lnTo>
                  <a:pt x="52111" y="689183"/>
                </a:lnTo>
                <a:lnTo>
                  <a:pt x="1220308" y="687887"/>
                </a:lnTo>
                <a:lnTo>
                  <a:pt x="1253248" y="664141"/>
                </a:lnTo>
                <a:lnTo>
                  <a:pt x="1260832" y="637062"/>
                </a:lnTo>
                <a:lnTo>
                  <a:pt x="1259536" y="40524"/>
                </a:lnTo>
                <a:lnTo>
                  <a:pt x="1235790" y="7583"/>
                </a:lnTo>
                <a:lnTo>
                  <a:pt x="1208711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3361" y="3215454"/>
            <a:ext cx="91376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295">
              <a:lnSpc>
                <a:spcPts val="1670"/>
              </a:lnSpc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7567" y="3606657"/>
            <a:ext cx="1421617" cy="258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7567" y="2985170"/>
            <a:ext cx="1421617" cy="8476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65878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14" y="0"/>
                </a:moveTo>
                <a:lnTo>
                  <a:pt x="40524" y="1296"/>
                </a:lnTo>
                <a:lnTo>
                  <a:pt x="7583" y="25041"/>
                </a:lnTo>
                <a:lnTo>
                  <a:pt x="0" y="52120"/>
                </a:lnTo>
                <a:lnTo>
                  <a:pt x="1296" y="679971"/>
                </a:lnTo>
                <a:lnTo>
                  <a:pt x="25041" y="712909"/>
                </a:lnTo>
                <a:lnTo>
                  <a:pt x="52120" y="720486"/>
                </a:lnTo>
                <a:lnTo>
                  <a:pt x="1220320" y="719191"/>
                </a:lnTo>
                <a:lnTo>
                  <a:pt x="1253258" y="695458"/>
                </a:lnTo>
                <a:lnTo>
                  <a:pt x="1260835" y="668365"/>
                </a:lnTo>
                <a:lnTo>
                  <a:pt x="1259540" y="40524"/>
                </a:lnTo>
                <a:lnTo>
                  <a:pt x="1235807" y="7583"/>
                </a:lnTo>
                <a:lnTo>
                  <a:pt x="120871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864561" y="3215454"/>
            <a:ext cx="8115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7283" y="3426980"/>
            <a:ext cx="7353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11595" y="3245780"/>
            <a:ext cx="1587473" cy="3608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2131" y="3394273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776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59850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42" y="0"/>
                </a:moveTo>
                <a:lnTo>
                  <a:pt x="0" y="33406"/>
                </a:lnTo>
                <a:lnTo>
                  <a:pt x="66842" y="66812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20986" y="3360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0" y="66812"/>
                </a:lnTo>
                <a:lnTo>
                  <a:pt x="6684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87474" y="4454010"/>
            <a:ext cx="31305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0" dirty="0">
                <a:solidFill>
                  <a:srgbClr val="494A4C"/>
                </a:solidFill>
                <a:latin typeface="Arial"/>
                <a:cs typeface="Arial"/>
              </a:rPr>
              <a:t>xml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39613" y="3965712"/>
            <a:ext cx="504849" cy="4027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0685" y="3966961"/>
            <a:ext cx="415290" cy="313690"/>
          </a:xfrm>
          <a:custGeom>
            <a:avLst/>
            <a:gdLst/>
            <a:ahLst/>
            <a:cxnLst/>
            <a:rect l="l" t="t" r="r" b="b"/>
            <a:pathLst>
              <a:path w="415289" h="313689">
                <a:moveTo>
                  <a:pt x="415076" y="0"/>
                </a:moveTo>
                <a:lnTo>
                  <a:pt x="0" y="0"/>
                </a:lnTo>
                <a:lnTo>
                  <a:pt x="0" y="253319"/>
                </a:lnTo>
                <a:lnTo>
                  <a:pt x="97953" y="313242"/>
                </a:lnTo>
                <a:lnTo>
                  <a:pt x="415076" y="313242"/>
                </a:lnTo>
                <a:lnTo>
                  <a:pt x="415076" y="0"/>
                </a:lnTo>
                <a:close/>
              </a:path>
            </a:pathLst>
          </a:custGeom>
          <a:solidFill>
            <a:srgbClr val="E4E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40685" y="3966961"/>
            <a:ext cx="415290" cy="313690"/>
          </a:xfrm>
          <a:custGeom>
            <a:avLst/>
            <a:gdLst/>
            <a:ahLst/>
            <a:cxnLst/>
            <a:rect l="l" t="t" r="r" b="b"/>
            <a:pathLst>
              <a:path w="415289" h="313689">
                <a:moveTo>
                  <a:pt x="204764" y="313090"/>
                </a:moveTo>
                <a:lnTo>
                  <a:pt x="97904" y="313090"/>
                </a:lnTo>
                <a:lnTo>
                  <a:pt x="0" y="253197"/>
                </a:lnTo>
                <a:lnTo>
                  <a:pt x="0" y="0"/>
                </a:lnTo>
                <a:lnTo>
                  <a:pt x="414848" y="0"/>
                </a:lnTo>
                <a:lnTo>
                  <a:pt x="414848" y="313090"/>
                </a:lnTo>
                <a:lnTo>
                  <a:pt x="204764" y="31309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40685" y="4220281"/>
            <a:ext cx="98425" cy="60325"/>
          </a:xfrm>
          <a:custGeom>
            <a:avLst/>
            <a:gdLst/>
            <a:ahLst/>
            <a:cxnLst/>
            <a:rect l="l" t="t" r="r" b="b"/>
            <a:pathLst>
              <a:path w="98425" h="60325">
                <a:moveTo>
                  <a:pt x="0" y="0"/>
                </a:moveTo>
                <a:lnTo>
                  <a:pt x="97904" y="0"/>
                </a:lnTo>
                <a:lnTo>
                  <a:pt x="97904" y="59893"/>
                </a:lnTo>
                <a:lnTo>
                  <a:pt x="0" y="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01506" y="4454010"/>
            <a:ext cx="31305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0" dirty="0">
                <a:solidFill>
                  <a:srgbClr val="494A4C"/>
                </a:solidFill>
                <a:latin typeface="Arial"/>
                <a:cs typeface="Arial"/>
              </a:rPr>
              <a:t>xml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51477" y="4234088"/>
            <a:ext cx="504870" cy="1325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69449" y="3963883"/>
            <a:ext cx="86898" cy="52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52635" y="3965925"/>
            <a:ext cx="415290" cy="313690"/>
          </a:xfrm>
          <a:custGeom>
            <a:avLst/>
            <a:gdLst/>
            <a:ahLst/>
            <a:cxnLst/>
            <a:rect l="l" t="t" r="r" b="b"/>
            <a:pathLst>
              <a:path w="415289" h="313689">
                <a:moveTo>
                  <a:pt x="415046" y="0"/>
                </a:moveTo>
                <a:lnTo>
                  <a:pt x="0" y="0"/>
                </a:lnTo>
                <a:lnTo>
                  <a:pt x="0" y="253349"/>
                </a:lnTo>
                <a:lnTo>
                  <a:pt x="97932" y="313273"/>
                </a:lnTo>
                <a:lnTo>
                  <a:pt x="415046" y="313273"/>
                </a:lnTo>
                <a:lnTo>
                  <a:pt x="415046" y="0"/>
                </a:lnTo>
                <a:close/>
              </a:path>
            </a:pathLst>
          </a:custGeom>
          <a:solidFill>
            <a:srgbClr val="E4E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49831" y="3963151"/>
            <a:ext cx="421005" cy="318770"/>
          </a:xfrm>
          <a:custGeom>
            <a:avLst/>
            <a:gdLst/>
            <a:ahLst/>
            <a:cxnLst/>
            <a:rect l="l" t="t" r="r" b="b"/>
            <a:pathLst>
              <a:path w="421004" h="318770">
                <a:moveTo>
                  <a:pt x="418398" y="0"/>
                </a:moveTo>
                <a:lnTo>
                  <a:pt x="2072" y="0"/>
                </a:lnTo>
                <a:lnTo>
                  <a:pt x="1341" y="304"/>
                </a:lnTo>
                <a:lnTo>
                  <a:pt x="853" y="822"/>
                </a:lnTo>
                <a:lnTo>
                  <a:pt x="304" y="1341"/>
                </a:lnTo>
                <a:lnTo>
                  <a:pt x="0" y="2072"/>
                </a:lnTo>
                <a:lnTo>
                  <a:pt x="0" y="256976"/>
                </a:lnTo>
                <a:lnTo>
                  <a:pt x="518" y="257860"/>
                </a:lnTo>
                <a:lnTo>
                  <a:pt x="1341" y="258348"/>
                </a:lnTo>
                <a:lnTo>
                  <a:pt x="99242" y="318241"/>
                </a:lnTo>
                <a:lnTo>
                  <a:pt x="99700" y="318515"/>
                </a:lnTo>
                <a:lnTo>
                  <a:pt x="100187" y="318668"/>
                </a:lnTo>
                <a:lnTo>
                  <a:pt x="207568" y="318668"/>
                </a:lnTo>
                <a:lnTo>
                  <a:pt x="207568" y="313090"/>
                </a:lnTo>
                <a:lnTo>
                  <a:pt x="101467" y="313090"/>
                </a:lnTo>
                <a:lnTo>
                  <a:pt x="5608" y="254447"/>
                </a:lnTo>
                <a:lnTo>
                  <a:pt x="5608" y="5577"/>
                </a:lnTo>
                <a:lnTo>
                  <a:pt x="420441" y="5577"/>
                </a:lnTo>
                <a:lnTo>
                  <a:pt x="420441" y="2072"/>
                </a:lnTo>
                <a:lnTo>
                  <a:pt x="420136" y="1341"/>
                </a:lnTo>
                <a:lnTo>
                  <a:pt x="419099" y="304"/>
                </a:lnTo>
                <a:lnTo>
                  <a:pt x="418398" y="0"/>
                </a:lnTo>
                <a:close/>
              </a:path>
              <a:path w="421004" h="318770">
                <a:moveTo>
                  <a:pt x="420441" y="5577"/>
                </a:moveTo>
                <a:lnTo>
                  <a:pt x="414893" y="5577"/>
                </a:lnTo>
                <a:lnTo>
                  <a:pt x="414893" y="313090"/>
                </a:lnTo>
                <a:lnTo>
                  <a:pt x="207568" y="313090"/>
                </a:lnTo>
                <a:lnTo>
                  <a:pt x="207568" y="318668"/>
                </a:lnTo>
                <a:lnTo>
                  <a:pt x="418398" y="318668"/>
                </a:lnTo>
                <a:lnTo>
                  <a:pt x="419099" y="318394"/>
                </a:lnTo>
                <a:lnTo>
                  <a:pt x="419618" y="317845"/>
                </a:lnTo>
                <a:lnTo>
                  <a:pt x="420136" y="317327"/>
                </a:lnTo>
                <a:lnTo>
                  <a:pt x="420441" y="316626"/>
                </a:lnTo>
                <a:lnTo>
                  <a:pt x="420441" y="557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49617" y="4216471"/>
            <a:ext cx="104139" cy="66040"/>
          </a:xfrm>
          <a:custGeom>
            <a:avLst/>
            <a:gdLst/>
            <a:ahLst/>
            <a:cxnLst/>
            <a:rect l="l" t="t" r="r" b="b"/>
            <a:pathLst>
              <a:path w="104139" h="66039">
                <a:moveTo>
                  <a:pt x="3017" y="0"/>
                </a:moveTo>
                <a:lnTo>
                  <a:pt x="1798" y="0"/>
                </a:lnTo>
                <a:lnTo>
                  <a:pt x="670" y="853"/>
                </a:lnTo>
                <a:lnTo>
                  <a:pt x="0" y="3230"/>
                </a:lnTo>
                <a:lnTo>
                  <a:pt x="487" y="4511"/>
                </a:lnTo>
                <a:lnTo>
                  <a:pt x="1554" y="5181"/>
                </a:lnTo>
                <a:lnTo>
                  <a:pt x="100309" y="65592"/>
                </a:lnTo>
                <a:lnTo>
                  <a:pt x="101376" y="65623"/>
                </a:lnTo>
                <a:lnTo>
                  <a:pt x="103144" y="64648"/>
                </a:lnTo>
                <a:lnTo>
                  <a:pt x="103692" y="63703"/>
                </a:lnTo>
                <a:lnTo>
                  <a:pt x="103692" y="57729"/>
                </a:lnTo>
                <a:lnTo>
                  <a:pt x="98115" y="57729"/>
                </a:lnTo>
                <a:lnTo>
                  <a:pt x="12869" y="5577"/>
                </a:lnTo>
                <a:lnTo>
                  <a:pt x="3017" y="5577"/>
                </a:lnTo>
                <a:lnTo>
                  <a:pt x="3017" y="0"/>
                </a:lnTo>
                <a:close/>
              </a:path>
              <a:path w="104139" h="66039">
                <a:moveTo>
                  <a:pt x="102504" y="426"/>
                </a:moveTo>
                <a:lnTo>
                  <a:pt x="4450" y="426"/>
                </a:lnTo>
                <a:lnTo>
                  <a:pt x="12869" y="5577"/>
                </a:lnTo>
                <a:lnTo>
                  <a:pt x="98115" y="5577"/>
                </a:lnTo>
                <a:lnTo>
                  <a:pt x="98115" y="57729"/>
                </a:lnTo>
                <a:lnTo>
                  <a:pt x="103692" y="57729"/>
                </a:lnTo>
                <a:lnTo>
                  <a:pt x="103692" y="2072"/>
                </a:lnTo>
                <a:lnTo>
                  <a:pt x="103388" y="1341"/>
                </a:lnTo>
                <a:lnTo>
                  <a:pt x="102900" y="822"/>
                </a:lnTo>
                <a:lnTo>
                  <a:pt x="102504" y="426"/>
                </a:lnTo>
                <a:close/>
              </a:path>
              <a:path w="104139" h="66039">
                <a:moveTo>
                  <a:pt x="4450" y="426"/>
                </a:moveTo>
                <a:lnTo>
                  <a:pt x="3017" y="2804"/>
                </a:lnTo>
                <a:lnTo>
                  <a:pt x="3017" y="5577"/>
                </a:lnTo>
                <a:lnTo>
                  <a:pt x="12869" y="5577"/>
                </a:lnTo>
                <a:lnTo>
                  <a:pt x="4450" y="426"/>
                </a:lnTo>
                <a:close/>
              </a:path>
              <a:path w="104139" h="66039">
                <a:moveTo>
                  <a:pt x="101650" y="0"/>
                </a:moveTo>
                <a:lnTo>
                  <a:pt x="3017" y="0"/>
                </a:lnTo>
                <a:lnTo>
                  <a:pt x="3017" y="2804"/>
                </a:lnTo>
                <a:lnTo>
                  <a:pt x="4450" y="426"/>
                </a:lnTo>
                <a:lnTo>
                  <a:pt x="102504" y="426"/>
                </a:lnTo>
                <a:lnTo>
                  <a:pt x="10165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33532" y="4016735"/>
            <a:ext cx="1438000" cy="2606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82147" y="4114729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60">
                <a:moveTo>
                  <a:pt x="0" y="0"/>
                </a:moveTo>
                <a:lnTo>
                  <a:pt x="1216197" y="0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76674" y="40980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0" y="33406"/>
                </a:lnTo>
                <a:lnTo>
                  <a:pt x="33436" y="16672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021051" y="5113799"/>
            <a:ext cx="255333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35" dirty="0">
                <a:solidFill>
                  <a:srgbClr val="56575A"/>
                </a:solidFill>
                <a:latin typeface="Arial"/>
                <a:cs typeface="Arial"/>
              </a:rPr>
              <a:t>contract</a:t>
            </a:r>
            <a:r>
              <a:rPr sz="220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35" dirty="0">
                <a:solidFill>
                  <a:srgbClr val="56575A"/>
                </a:solidFill>
                <a:latin typeface="Arial"/>
                <a:cs typeface="Arial"/>
              </a:rPr>
              <a:t>decoup</a:t>
            </a:r>
            <a:r>
              <a:rPr sz="2200" spc="5" dirty="0">
                <a:solidFill>
                  <a:srgbClr val="56575A"/>
                </a:solidFill>
                <a:latin typeface="Arial"/>
                <a:cs typeface="Arial"/>
              </a:rPr>
              <a:t>l</a:t>
            </a:r>
            <a:r>
              <a:rPr sz="2200" spc="45" dirty="0">
                <a:solidFill>
                  <a:srgbClr val="56575A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87140" y="4454010"/>
            <a:ext cx="9004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0" dirty="0">
                <a:solidFill>
                  <a:srgbClr val="37101D"/>
                </a:solidFill>
                <a:latin typeface="Arial"/>
                <a:cs typeface="Arial"/>
              </a:rPr>
              <a:t>j</a:t>
            </a:r>
            <a:r>
              <a:rPr sz="1400" spc="-40" dirty="0">
                <a:solidFill>
                  <a:srgbClr val="37101D"/>
                </a:solidFill>
                <a:latin typeface="Arial"/>
                <a:cs typeface="Arial"/>
              </a:rPr>
              <a:t>ava</a:t>
            </a:r>
            <a:r>
              <a:rPr sz="1400" spc="40" dirty="0">
                <a:solidFill>
                  <a:srgbClr val="37101D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37101D"/>
                </a:solidFill>
                <a:latin typeface="Arial"/>
                <a:cs typeface="Arial"/>
              </a:rPr>
              <a:t>o</a:t>
            </a:r>
            <a:r>
              <a:rPr sz="1400" spc="55" dirty="0">
                <a:solidFill>
                  <a:srgbClr val="37101D"/>
                </a:solidFill>
                <a:latin typeface="Arial"/>
                <a:cs typeface="Arial"/>
              </a:rPr>
              <a:t>b</a:t>
            </a:r>
            <a:r>
              <a:rPr sz="1400" spc="20" dirty="0">
                <a:solidFill>
                  <a:srgbClr val="37101D"/>
                </a:solidFill>
                <a:latin typeface="Arial"/>
                <a:cs typeface="Arial"/>
              </a:rPr>
              <a:t>j</a:t>
            </a:r>
            <a:r>
              <a:rPr sz="1400" spc="-20" dirty="0">
                <a:solidFill>
                  <a:srgbClr val="37101D"/>
                </a:solidFill>
                <a:latin typeface="Arial"/>
                <a:cs typeface="Arial"/>
              </a:rPr>
              <a:t>ec</a:t>
            </a:r>
            <a:r>
              <a:rPr sz="1400" spc="125" dirty="0">
                <a:solidFill>
                  <a:srgbClr val="37101D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856347" y="4016735"/>
            <a:ext cx="958656" cy="260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16010" y="4016735"/>
            <a:ext cx="102869" cy="2523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65212" y="4016735"/>
            <a:ext cx="91135" cy="2606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14681" y="4114729"/>
            <a:ext cx="932180" cy="0"/>
          </a:xfrm>
          <a:custGeom>
            <a:avLst/>
            <a:gdLst/>
            <a:ahLst/>
            <a:cxnLst/>
            <a:rect l="l" t="t" r="r" b="b"/>
            <a:pathLst>
              <a:path w="932179">
                <a:moveTo>
                  <a:pt x="0" y="0"/>
                </a:moveTo>
                <a:lnTo>
                  <a:pt x="931621" y="0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24509" y="40980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0" y="33406"/>
                </a:lnTo>
                <a:lnTo>
                  <a:pt x="33406" y="16672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15004" y="3956598"/>
            <a:ext cx="538703" cy="40096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15004" y="4016735"/>
            <a:ext cx="103875" cy="2606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16010" y="3957177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446379" y="0"/>
                </a:moveTo>
                <a:lnTo>
                  <a:pt x="0" y="0"/>
                </a:lnTo>
                <a:lnTo>
                  <a:pt x="0" y="253319"/>
                </a:lnTo>
                <a:lnTo>
                  <a:pt x="105338" y="313242"/>
                </a:lnTo>
                <a:lnTo>
                  <a:pt x="446379" y="313242"/>
                </a:lnTo>
                <a:lnTo>
                  <a:pt x="446379" y="0"/>
                </a:lnTo>
                <a:close/>
              </a:path>
            </a:pathLst>
          </a:custGeom>
          <a:solidFill>
            <a:srgbClr val="B5B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16010" y="3957177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220217" y="313090"/>
                </a:moveTo>
                <a:lnTo>
                  <a:pt x="105277" y="313090"/>
                </a:lnTo>
                <a:lnTo>
                  <a:pt x="0" y="253197"/>
                </a:lnTo>
                <a:lnTo>
                  <a:pt x="0" y="0"/>
                </a:lnTo>
                <a:lnTo>
                  <a:pt x="446135" y="0"/>
                </a:lnTo>
                <a:lnTo>
                  <a:pt x="446135" y="313090"/>
                </a:lnTo>
                <a:lnTo>
                  <a:pt x="220217" y="31309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16010" y="4210497"/>
            <a:ext cx="105410" cy="60325"/>
          </a:xfrm>
          <a:custGeom>
            <a:avLst/>
            <a:gdLst/>
            <a:ahLst/>
            <a:cxnLst/>
            <a:rect l="l" t="t" r="r" b="b"/>
            <a:pathLst>
              <a:path w="105410" h="60325">
                <a:moveTo>
                  <a:pt x="0" y="0"/>
                </a:moveTo>
                <a:lnTo>
                  <a:pt x="105277" y="0"/>
                </a:lnTo>
                <a:lnTo>
                  <a:pt x="105277" y="59893"/>
                </a:lnTo>
                <a:lnTo>
                  <a:pt x="0" y="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32642" y="4454010"/>
            <a:ext cx="9004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0" dirty="0">
                <a:solidFill>
                  <a:srgbClr val="37101D"/>
                </a:solidFill>
                <a:latin typeface="Arial"/>
                <a:cs typeface="Arial"/>
              </a:rPr>
              <a:t>j</a:t>
            </a:r>
            <a:r>
              <a:rPr sz="1400" spc="-40" dirty="0">
                <a:solidFill>
                  <a:srgbClr val="37101D"/>
                </a:solidFill>
                <a:latin typeface="Arial"/>
                <a:cs typeface="Arial"/>
              </a:rPr>
              <a:t>ava</a:t>
            </a:r>
            <a:r>
              <a:rPr sz="1400" spc="40" dirty="0">
                <a:solidFill>
                  <a:srgbClr val="37101D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37101D"/>
                </a:solidFill>
                <a:latin typeface="Arial"/>
                <a:cs typeface="Arial"/>
              </a:rPr>
              <a:t>o</a:t>
            </a:r>
            <a:r>
              <a:rPr sz="1400" spc="55" dirty="0">
                <a:solidFill>
                  <a:srgbClr val="37101D"/>
                </a:solidFill>
                <a:latin typeface="Arial"/>
                <a:cs typeface="Arial"/>
              </a:rPr>
              <a:t>b</a:t>
            </a:r>
            <a:r>
              <a:rPr sz="1400" spc="20" dirty="0">
                <a:solidFill>
                  <a:srgbClr val="37101D"/>
                </a:solidFill>
                <a:latin typeface="Arial"/>
                <a:cs typeface="Arial"/>
              </a:rPr>
              <a:t>j</a:t>
            </a:r>
            <a:r>
              <a:rPr sz="1400" spc="-20" dirty="0">
                <a:solidFill>
                  <a:srgbClr val="37101D"/>
                </a:solidFill>
                <a:latin typeface="Arial"/>
                <a:cs typeface="Arial"/>
              </a:rPr>
              <a:t>ec</a:t>
            </a:r>
            <a:r>
              <a:rPr sz="1400" spc="125" dirty="0">
                <a:solidFill>
                  <a:srgbClr val="37101D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01618" y="4016735"/>
            <a:ext cx="1438015" cy="2606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49624" y="4114729"/>
            <a:ext cx="1216660" cy="0"/>
          </a:xfrm>
          <a:custGeom>
            <a:avLst/>
            <a:gdLst/>
            <a:ahLst/>
            <a:cxnLst/>
            <a:rect l="l" t="t" r="r" b="b"/>
            <a:pathLst>
              <a:path w="1216659">
                <a:moveTo>
                  <a:pt x="0" y="0"/>
                </a:moveTo>
                <a:lnTo>
                  <a:pt x="1216212" y="0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4165" y="40980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0" y="33406"/>
                </a:lnTo>
                <a:lnTo>
                  <a:pt x="33406" y="16672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34147" y="3949313"/>
            <a:ext cx="535838" cy="4027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35762" y="3950289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446379" y="0"/>
                </a:moveTo>
                <a:lnTo>
                  <a:pt x="0" y="0"/>
                </a:lnTo>
                <a:lnTo>
                  <a:pt x="0" y="253319"/>
                </a:lnTo>
                <a:lnTo>
                  <a:pt x="105338" y="313242"/>
                </a:lnTo>
                <a:lnTo>
                  <a:pt x="446379" y="313242"/>
                </a:lnTo>
                <a:lnTo>
                  <a:pt x="446379" y="0"/>
                </a:lnTo>
                <a:close/>
              </a:path>
            </a:pathLst>
          </a:custGeom>
          <a:solidFill>
            <a:srgbClr val="B5B8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35762" y="3950289"/>
            <a:ext cx="446405" cy="313690"/>
          </a:xfrm>
          <a:custGeom>
            <a:avLst/>
            <a:gdLst/>
            <a:ahLst/>
            <a:cxnLst/>
            <a:rect l="l" t="t" r="r" b="b"/>
            <a:pathLst>
              <a:path w="446404" h="313689">
                <a:moveTo>
                  <a:pt x="220217" y="313090"/>
                </a:moveTo>
                <a:lnTo>
                  <a:pt x="105277" y="313090"/>
                </a:lnTo>
                <a:lnTo>
                  <a:pt x="0" y="253197"/>
                </a:lnTo>
                <a:lnTo>
                  <a:pt x="0" y="0"/>
                </a:lnTo>
                <a:lnTo>
                  <a:pt x="446166" y="0"/>
                </a:lnTo>
                <a:lnTo>
                  <a:pt x="446166" y="313090"/>
                </a:lnTo>
                <a:lnTo>
                  <a:pt x="220217" y="31309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35762" y="4203608"/>
            <a:ext cx="105410" cy="60325"/>
          </a:xfrm>
          <a:custGeom>
            <a:avLst/>
            <a:gdLst/>
            <a:ahLst/>
            <a:cxnLst/>
            <a:rect l="l" t="t" r="r" b="b"/>
            <a:pathLst>
              <a:path w="105409" h="60325">
                <a:moveTo>
                  <a:pt x="0" y="0"/>
                </a:moveTo>
                <a:lnTo>
                  <a:pt x="105277" y="0"/>
                </a:lnTo>
                <a:lnTo>
                  <a:pt x="105277" y="59893"/>
                </a:lnTo>
                <a:lnTo>
                  <a:pt x="0" y="0"/>
                </a:lnTo>
                <a:close/>
              </a:path>
            </a:pathLst>
          </a:custGeom>
          <a:ln w="556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484998" y="2762445"/>
            <a:ext cx="31305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0" dirty="0">
                <a:solidFill>
                  <a:srgbClr val="494A4C"/>
                </a:solidFill>
                <a:latin typeface="Arial"/>
                <a:cs typeface="Arial"/>
              </a:rPr>
              <a:t>xml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501337" y="2762445"/>
            <a:ext cx="9004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0" dirty="0">
                <a:solidFill>
                  <a:srgbClr val="494A4C"/>
                </a:solidFill>
                <a:latin typeface="Arial"/>
                <a:cs typeface="Arial"/>
              </a:rPr>
              <a:t>j</a:t>
            </a:r>
            <a:r>
              <a:rPr sz="1400" spc="-40" dirty="0">
                <a:solidFill>
                  <a:srgbClr val="494A4C"/>
                </a:solidFill>
                <a:latin typeface="Arial"/>
                <a:cs typeface="Arial"/>
              </a:rPr>
              <a:t>ava</a:t>
            </a:r>
            <a:r>
              <a:rPr sz="140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40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400" spc="55" dirty="0">
                <a:solidFill>
                  <a:srgbClr val="494A4C"/>
                </a:solidFill>
                <a:latin typeface="Arial"/>
                <a:cs typeface="Arial"/>
              </a:rPr>
              <a:t>b</a:t>
            </a:r>
            <a:r>
              <a:rPr sz="1400" spc="20" dirty="0">
                <a:solidFill>
                  <a:srgbClr val="494A4C"/>
                </a:solidFill>
                <a:latin typeface="Arial"/>
                <a:cs typeface="Arial"/>
              </a:rPr>
              <a:t>j</a:t>
            </a:r>
            <a:r>
              <a:rPr sz="1400" spc="-20" dirty="0">
                <a:solidFill>
                  <a:srgbClr val="494A4C"/>
                </a:solidFill>
                <a:latin typeface="Arial"/>
                <a:cs typeface="Arial"/>
              </a:rPr>
              <a:t>ec</a:t>
            </a:r>
            <a:r>
              <a:rPr sz="1400" spc="1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524519" y="1810789"/>
            <a:ext cx="356171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45" dirty="0">
                <a:solidFill>
                  <a:srgbClr val="494A4C"/>
                </a:solidFill>
                <a:latin typeface="Arial"/>
                <a:cs typeface="Arial"/>
              </a:rPr>
              <a:t>message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dirty="0">
                <a:solidFill>
                  <a:srgbClr val="494A4C"/>
                </a:solidFill>
                <a:latin typeface="Arial"/>
                <a:cs typeface="Arial"/>
              </a:rPr>
              <a:t>ransform</a:t>
            </a:r>
            <a:r>
              <a:rPr sz="2550" spc="-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550" spc="22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2700" y="3083526"/>
            <a:ext cx="8439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494A4C"/>
                </a:solidFill>
                <a:latin typeface="Arial"/>
                <a:cs typeface="Arial"/>
              </a:rPr>
              <a:t>SOAP/WS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5520" y="3604859"/>
            <a:ext cx="1396075" cy="33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15520" y="2906806"/>
            <a:ext cx="1602028" cy="338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4075" y="2955696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5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0" y="836576"/>
                </a:lnTo>
                <a:lnTo>
                  <a:pt x="25021" y="869512"/>
                </a:lnTo>
                <a:lnTo>
                  <a:pt x="52120" y="877092"/>
                </a:lnTo>
                <a:lnTo>
                  <a:pt x="1400427" y="875802"/>
                </a:lnTo>
                <a:lnTo>
                  <a:pt x="1433384" y="852079"/>
                </a:lnTo>
                <a:lnTo>
                  <a:pt x="1440972" y="825002"/>
                </a:lnTo>
                <a:lnTo>
                  <a:pt x="1439676" y="40524"/>
                </a:lnTo>
                <a:lnTo>
                  <a:pt x="1415930" y="7583"/>
                </a:lnTo>
                <a:lnTo>
                  <a:pt x="138885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39465" y="3322375"/>
            <a:ext cx="4876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3706" y="3243976"/>
            <a:ext cx="1233875" cy="360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7989" y="3392336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803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5738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12" y="0"/>
                </a:moveTo>
                <a:lnTo>
                  <a:pt x="0" y="33406"/>
                </a:lnTo>
                <a:lnTo>
                  <a:pt x="66812" y="66812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6874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0" y="66812"/>
                </a:lnTo>
                <a:lnTo>
                  <a:pt x="6681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94930" y="2985170"/>
            <a:ext cx="1421587" cy="880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44216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684" y="0"/>
                </a:moveTo>
                <a:lnTo>
                  <a:pt x="40515" y="1291"/>
                </a:lnTo>
                <a:lnTo>
                  <a:pt x="7579" y="25034"/>
                </a:lnTo>
                <a:lnTo>
                  <a:pt x="0" y="52120"/>
                </a:lnTo>
                <a:lnTo>
                  <a:pt x="1290" y="679951"/>
                </a:lnTo>
                <a:lnTo>
                  <a:pt x="25012" y="712905"/>
                </a:lnTo>
                <a:lnTo>
                  <a:pt x="52090" y="720486"/>
                </a:lnTo>
                <a:lnTo>
                  <a:pt x="1220312" y="719186"/>
                </a:lnTo>
                <a:lnTo>
                  <a:pt x="1253254" y="695451"/>
                </a:lnTo>
                <a:lnTo>
                  <a:pt x="1260835" y="668365"/>
                </a:lnTo>
                <a:lnTo>
                  <a:pt x="1259534" y="40503"/>
                </a:lnTo>
                <a:lnTo>
                  <a:pt x="1235778" y="7579"/>
                </a:lnTo>
                <a:lnTo>
                  <a:pt x="120868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23181" y="3215454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62101" y="3001568"/>
            <a:ext cx="1421605" cy="84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4151" y="3243976"/>
            <a:ext cx="189555" cy="360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05738" y="3358946"/>
            <a:ext cx="66812" cy="66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1600" y="3120044"/>
            <a:ext cx="1062572" cy="6397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1073" y="3049666"/>
            <a:ext cx="1261110" cy="689610"/>
          </a:xfrm>
          <a:custGeom>
            <a:avLst/>
            <a:gdLst/>
            <a:ahLst/>
            <a:cxnLst/>
            <a:rect l="l" t="t" r="r" b="b"/>
            <a:pathLst>
              <a:path w="1261110" h="689610">
                <a:moveTo>
                  <a:pt x="1208711" y="0"/>
                </a:moveTo>
                <a:lnTo>
                  <a:pt x="40516" y="1294"/>
                </a:lnTo>
                <a:lnTo>
                  <a:pt x="7579" y="25039"/>
                </a:lnTo>
                <a:lnTo>
                  <a:pt x="0" y="52120"/>
                </a:lnTo>
                <a:lnTo>
                  <a:pt x="1293" y="648652"/>
                </a:lnTo>
                <a:lnTo>
                  <a:pt x="25026" y="681598"/>
                </a:lnTo>
                <a:lnTo>
                  <a:pt x="52111" y="689183"/>
                </a:lnTo>
                <a:lnTo>
                  <a:pt x="1220308" y="687887"/>
                </a:lnTo>
                <a:lnTo>
                  <a:pt x="1253248" y="664141"/>
                </a:lnTo>
                <a:lnTo>
                  <a:pt x="1260832" y="637062"/>
                </a:lnTo>
                <a:lnTo>
                  <a:pt x="1259536" y="40524"/>
                </a:lnTo>
                <a:lnTo>
                  <a:pt x="1235790" y="7583"/>
                </a:lnTo>
                <a:lnTo>
                  <a:pt x="1208711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83361" y="3215454"/>
            <a:ext cx="91376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295">
              <a:lnSpc>
                <a:spcPts val="1670"/>
              </a:lnSpc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17567" y="2985170"/>
            <a:ext cx="1421617" cy="880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65878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14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4" y="679971"/>
                </a:lnTo>
                <a:lnTo>
                  <a:pt x="25028" y="712909"/>
                </a:lnTo>
                <a:lnTo>
                  <a:pt x="52120" y="720486"/>
                </a:lnTo>
                <a:lnTo>
                  <a:pt x="1220320" y="719191"/>
                </a:lnTo>
                <a:lnTo>
                  <a:pt x="1253258" y="695458"/>
                </a:lnTo>
                <a:lnTo>
                  <a:pt x="1260835" y="668365"/>
                </a:lnTo>
                <a:lnTo>
                  <a:pt x="1259540" y="40524"/>
                </a:lnTo>
                <a:lnTo>
                  <a:pt x="1235807" y="7583"/>
                </a:lnTo>
                <a:lnTo>
                  <a:pt x="120871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864561" y="3215454"/>
            <a:ext cx="8115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38689" y="3426980"/>
            <a:ext cx="7124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39185" y="3245784"/>
            <a:ext cx="1305013" cy="1403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44216" y="3245805"/>
            <a:ext cx="154838" cy="3608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11595" y="3245784"/>
            <a:ext cx="127574" cy="1403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2131" y="3394281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803" y="0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59850" y="33608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42" y="0"/>
                </a:moveTo>
                <a:lnTo>
                  <a:pt x="0" y="33436"/>
                </a:lnTo>
                <a:lnTo>
                  <a:pt x="66842" y="66842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20986" y="33608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0" y="66842"/>
                </a:lnTo>
                <a:lnTo>
                  <a:pt x="66842" y="3343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11595" y="3606657"/>
            <a:ext cx="1585661" cy="9021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11595" y="3606657"/>
            <a:ext cx="205953" cy="3371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94930" y="3606657"/>
            <a:ext cx="202326" cy="2588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11595" y="3606657"/>
            <a:ext cx="127589" cy="2588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39185" y="3386135"/>
            <a:ext cx="1458071" cy="3683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44216" y="3386142"/>
            <a:ext cx="153030" cy="2205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11595" y="3386142"/>
            <a:ext cx="127574" cy="4466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1595" y="3386142"/>
            <a:ext cx="93437" cy="2205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59850" y="3386135"/>
            <a:ext cx="1227978" cy="415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78778" y="3547008"/>
            <a:ext cx="1187450" cy="738505"/>
          </a:xfrm>
          <a:custGeom>
            <a:avLst/>
            <a:gdLst/>
            <a:ahLst/>
            <a:cxnLst/>
            <a:rect l="l" t="t" r="r" b="b"/>
            <a:pathLst>
              <a:path w="1187450" h="738504">
                <a:moveTo>
                  <a:pt x="0" y="0"/>
                </a:moveTo>
                <a:lnTo>
                  <a:pt x="1187074" y="738347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59850" y="3535243"/>
            <a:ext cx="74930" cy="64135"/>
          </a:xfrm>
          <a:custGeom>
            <a:avLst/>
            <a:gdLst/>
            <a:ahLst/>
            <a:cxnLst/>
            <a:rect l="l" t="t" r="r" b="b"/>
            <a:pathLst>
              <a:path w="74929" h="64135">
                <a:moveTo>
                  <a:pt x="0" y="0"/>
                </a:moveTo>
                <a:lnTo>
                  <a:pt x="39136" y="63672"/>
                </a:lnTo>
                <a:lnTo>
                  <a:pt x="74401" y="691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10988" y="4233814"/>
            <a:ext cx="74930" cy="64135"/>
          </a:xfrm>
          <a:custGeom>
            <a:avLst/>
            <a:gdLst/>
            <a:ahLst/>
            <a:cxnLst/>
            <a:rect l="l" t="t" r="r" b="b"/>
            <a:pathLst>
              <a:path w="74929" h="64135">
                <a:moveTo>
                  <a:pt x="35295" y="0"/>
                </a:moveTo>
                <a:lnTo>
                  <a:pt x="0" y="56753"/>
                </a:lnTo>
                <a:lnTo>
                  <a:pt x="74401" y="63672"/>
                </a:lnTo>
                <a:lnTo>
                  <a:pt x="3529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94930" y="3878234"/>
            <a:ext cx="1421587" cy="8803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94930" y="3878234"/>
            <a:ext cx="202326" cy="6306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75341" y="4013102"/>
            <a:ext cx="1007882" cy="63971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44216" y="392678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714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88" y="679939"/>
                </a:lnTo>
                <a:lnTo>
                  <a:pt x="25010" y="712893"/>
                </a:lnTo>
                <a:lnTo>
                  <a:pt x="52090" y="720477"/>
                </a:lnTo>
                <a:lnTo>
                  <a:pt x="1220305" y="719183"/>
                </a:lnTo>
                <a:lnTo>
                  <a:pt x="1253250" y="695450"/>
                </a:lnTo>
                <a:lnTo>
                  <a:pt x="1260835" y="668365"/>
                </a:lnTo>
                <a:lnTo>
                  <a:pt x="1259539" y="40514"/>
                </a:lnTo>
                <a:lnTo>
                  <a:pt x="1235793" y="7576"/>
                </a:lnTo>
                <a:lnTo>
                  <a:pt x="120871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523181" y="4108227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94620" y="3083361"/>
            <a:ext cx="7677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494A4C"/>
                </a:solidFill>
                <a:latin typeface="Arial"/>
                <a:cs typeface="Arial"/>
              </a:rPr>
              <a:t>RMI/IIOP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89988" y="4070093"/>
            <a:ext cx="464184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494A4C"/>
                </a:solidFill>
                <a:latin typeface="Arial"/>
                <a:cs typeface="Arial"/>
              </a:rPr>
              <a:t>ATMI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548336" y="1810795"/>
            <a:ext cx="3520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90" dirty="0">
                <a:solidFill>
                  <a:srgbClr val="494A4C"/>
                </a:solidFill>
                <a:latin typeface="Arial"/>
                <a:cs typeface="Arial"/>
              </a:rPr>
              <a:t>protocol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transfor</a:t>
            </a:r>
            <a:r>
              <a:rPr sz="2550" spc="80" dirty="0">
                <a:solidFill>
                  <a:srgbClr val="494A4C"/>
                </a:solidFill>
                <a:latin typeface="Arial"/>
                <a:cs typeface="Arial"/>
              </a:rPr>
              <a:t>m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ation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2700" y="3083526"/>
            <a:ext cx="8439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494A4C"/>
                </a:solidFill>
                <a:latin typeface="Arial"/>
                <a:cs typeface="Arial"/>
              </a:rPr>
              <a:t>SOAP/WS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9007" y="4894520"/>
            <a:ext cx="232600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80" dirty="0">
                <a:solidFill>
                  <a:srgbClr val="56575A"/>
                </a:solidFill>
                <a:latin typeface="Arial"/>
                <a:cs typeface="Arial"/>
              </a:rPr>
              <a:t>access</a:t>
            </a:r>
            <a:r>
              <a:rPr sz="220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40" dirty="0">
                <a:solidFill>
                  <a:srgbClr val="56575A"/>
                </a:solidFill>
                <a:latin typeface="Arial"/>
                <a:cs typeface="Arial"/>
              </a:rPr>
              <a:t>decoupling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5520" y="3604859"/>
            <a:ext cx="1396075" cy="33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15520" y="2906806"/>
            <a:ext cx="1602028" cy="338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4075" y="2955696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5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0" y="836576"/>
                </a:lnTo>
                <a:lnTo>
                  <a:pt x="25021" y="869512"/>
                </a:lnTo>
                <a:lnTo>
                  <a:pt x="52120" y="877092"/>
                </a:lnTo>
                <a:lnTo>
                  <a:pt x="1400427" y="875802"/>
                </a:lnTo>
                <a:lnTo>
                  <a:pt x="1433384" y="852079"/>
                </a:lnTo>
                <a:lnTo>
                  <a:pt x="1440972" y="825002"/>
                </a:lnTo>
                <a:lnTo>
                  <a:pt x="1439676" y="40524"/>
                </a:lnTo>
                <a:lnTo>
                  <a:pt x="1415930" y="7583"/>
                </a:lnTo>
                <a:lnTo>
                  <a:pt x="138885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39465" y="3322375"/>
            <a:ext cx="4876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83706" y="3243976"/>
            <a:ext cx="1233875" cy="360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7989" y="3392336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803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05738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12" y="0"/>
                </a:moveTo>
                <a:lnTo>
                  <a:pt x="0" y="33406"/>
                </a:lnTo>
                <a:lnTo>
                  <a:pt x="66812" y="66812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6874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0" y="66812"/>
                </a:lnTo>
                <a:lnTo>
                  <a:pt x="6681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94930" y="2985170"/>
            <a:ext cx="1421587" cy="880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44216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684" y="0"/>
                </a:moveTo>
                <a:lnTo>
                  <a:pt x="40515" y="1291"/>
                </a:lnTo>
                <a:lnTo>
                  <a:pt x="7579" y="25034"/>
                </a:lnTo>
                <a:lnTo>
                  <a:pt x="0" y="52120"/>
                </a:lnTo>
                <a:lnTo>
                  <a:pt x="1290" y="679951"/>
                </a:lnTo>
                <a:lnTo>
                  <a:pt x="25012" y="712905"/>
                </a:lnTo>
                <a:lnTo>
                  <a:pt x="52090" y="720486"/>
                </a:lnTo>
                <a:lnTo>
                  <a:pt x="1220312" y="719186"/>
                </a:lnTo>
                <a:lnTo>
                  <a:pt x="1253254" y="695451"/>
                </a:lnTo>
                <a:lnTo>
                  <a:pt x="1260835" y="668365"/>
                </a:lnTo>
                <a:lnTo>
                  <a:pt x="1259534" y="40503"/>
                </a:lnTo>
                <a:lnTo>
                  <a:pt x="1235778" y="7579"/>
                </a:lnTo>
                <a:lnTo>
                  <a:pt x="120868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3181" y="3215454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62101" y="3001568"/>
            <a:ext cx="1421605" cy="84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94151" y="3243976"/>
            <a:ext cx="189555" cy="360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5738" y="3358946"/>
            <a:ext cx="66812" cy="66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31600" y="3120044"/>
            <a:ext cx="1062572" cy="6397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11073" y="3049666"/>
            <a:ext cx="1261110" cy="689610"/>
          </a:xfrm>
          <a:custGeom>
            <a:avLst/>
            <a:gdLst/>
            <a:ahLst/>
            <a:cxnLst/>
            <a:rect l="l" t="t" r="r" b="b"/>
            <a:pathLst>
              <a:path w="1261110" h="689610">
                <a:moveTo>
                  <a:pt x="1208711" y="0"/>
                </a:moveTo>
                <a:lnTo>
                  <a:pt x="40516" y="1294"/>
                </a:lnTo>
                <a:lnTo>
                  <a:pt x="7579" y="25039"/>
                </a:lnTo>
                <a:lnTo>
                  <a:pt x="0" y="52120"/>
                </a:lnTo>
                <a:lnTo>
                  <a:pt x="1293" y="648652"/>
                </a:lnTo>
                <a:lnTo>
                  <a:pt x="25026" y="681598"/>
                </a:lnTo>
                <a:lnTo>
                  <a:pt x="52111" y="689183"/>
                </a:lnTo>
                <a:lnTo>
                  <a:pt x="1220308" y="687887"/>
                </a:lnTo>
                <a:lnTo>
                  <a:pt x="1253248" y="664141"/>
                </a:lnTo>
                <a:lnTo>
                  <a:pt x="1260832" y="637062"/>
                </a:lnTo>
                <a:lnTo>
                  <a:pt x="1259536" y="40524"/>
                </a:lnTo>
                <a:lnTo>
                  <a:pt x="1235790" y="7583"/>
                </a:lnTo>
                <a:lnTo>
                  <a:pt x="1208711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83361" y="3215454"/>
            <a:ext cx="91376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295">
              <a:lnSpc>
                <a:spcPts val="1670"/>
              </a:lnSpc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17567" y="2985170"/>
            <a:ext cx="1421617" cy="880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65878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14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4" y="679971"/>
                </a:lnTo>
                <a:lnTo>
                  <a:pt x="25028" y="712909"/>
                </a:lnTo>
                <a:lnTo>
                  <a:pt x="52120" y="720486"/>
                </a:lnTo>
                <a:lnTo>
                  <a:pt x="1220320" y="719191"/>
                </a:lnTo>
                <a:lnTo>
                  <a:pt x="1253258" y="695458"/>
                </a:lnTo>
                <a:lnTo>
                  <a:pt x="1260835" y="668365"/>
                </a:lnTo>
                <a:lnTo>
                  <a:pt x="1259540" y="40524"/>
                </a:lnTo>
                <a:lnTo>
                  <a:pt x="1235807" y="7583"/>
                </a:lnTo>
                <a:lnTo>
                  <a:pt x="120871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864561" y="3215454"/>
            <a:ext cx="8115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8689" y="3426980"/>
            <a:ext cx="7124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39185" y="3245784"/>
            <a:ext cx="1305013" cy="1403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44216" y="3245805"/>
            <a:ext cx="154838" cy="3608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11595" y="3245784"/>
            <a:ext cx="127574" cy="1403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2131" y="3394281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803" y="0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9850" y="33608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42" y="0"/>
                </a:moveTo>
                <a:lnTo>
                  <a:pt x="0" y="33436"/>
                </a:lnTo>
                <a:lnTo>
                  <a:pt x="66842" y="66842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20986" y="33608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0" y="66842"/>
                </a:lnTo>
                <a:lnTo>
                  <a:pt x="66842" y="3343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11595" y="3606657"/>
            <a:ext cx="1585661" cy="9021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11595" y="3606657"/>
            <a:ext cx="205953" cy="3371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94930" y="3606657"/>
            <a:ext cx="202326" cy="2588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1595" y="3606657"/>
            <a:ext cx="127589" cy="2588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39185" y="3386135"/>
            <a:ext cx="1458071" cy="3683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44216" y="3386142"/>
            <a:ext cx="153030" cy="2205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1595" y="3386142"/>
            <a:ext cx="127574" cy="4466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11595" y="3386142"/>
            <a:ext cx="93437" cy="2205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59850" y="3386135"/>
            <a:ext cx="1227978" cy="415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8778" y="3547008"/>
            <a:ext cx="1187450" cy="738505"/>
          </a:xfrm>
          <a:custGeom>
            <a:avLst/>
            <a:gdLst/>
            <a:ahLst/>
            <a:cxnLst/>
            <a:rect l="l" t="t" r="r" b="b"/>
            <a:pathLst>
              <a:path w="1187450" h="738504">
                <a:moveTo>
                  <a:pt x="0" y="0"/>
                </a:moveTo>
                <a:lnTo>
                  <a:pt x="1187074" y="738347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59850" y="3535243"/>
            <a:ext cx="74930" cy="64135"/>
          </a:xfrm>
          <a:custGeom>
            <a:avLst/>
            <a:gdLst/>
            <a:ahLst/>
            <a:cxnLst/>
            <a:rect l="l" t="t" r="r" b="b"/>
            <a:pathLst>
              <a:path w="74929" h="64135">
                <a:moveTo>
                  <a:pt x="0" y="0"/>
                </a:moveTo>
                <a:lnTo>
                  <a:pt x="39136" y="63672"/>
                </a:lnTo>
                <a:lnTo>
                  <a:pt x="74401" y="691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10988" y="4233814"/>
            <a:ext cx="74930" cy="64135"/>
          </a:xfrm>
          <a:custGeom>
            <a:avLst/>
            <a:gdLst/>
            <a:ahLst/>
            <a:cxnLst/>
            <a:rect l="l" t="t" r="r" b="b"/>
            <a:pathLst>
              <a:path w="74929" h="64135">
                <a:moveTo>
                  <a:pt x="35295" y="0"/>
                </a:moveTo>
                <a:lnTo>
                  <a:pt x="0" y="56753"/>
                </a:lnTo>
                <a:lnTo>
                  <a:pt x="74401" y="63672"/>
                </a:lnTo>
                <a:lnTo>
                  <a:pt x="3529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94930" y="3878234"/>
            <a:ext cx="1421587" cy="8803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94930" y="3878234"/>
            <a:ext cx="202326" cy="6306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75341" y="4013102"/>
            <a:ext cx="1007882" cy="63971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44216" y="392678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714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88" y="679939"/>
                </a:lnTo>
                <a:lnTo>
                  <a:pt x="25010" y="712893"/>
                </a:lnTo>
                <a:lnTo>
                  <a:pt x="52090" y="720477"/>
                </a:lnTo>
                <a:lnTo>
                  <a:pt x="1220305" y="719183"/>
                </a:lnTo>
                <a:lnTo>
                  <a:pt x="1253250" y="695450"/>
                </a:lnTo>
                <a:lnTo>
                  <a:pt x="1260835" y="668365"/>
                </a:lnTo>
                <a:lnTo>
                  <a:pt x="1259539" y="40514"/>
                </a:lnTo>
                <a:lnTo>
                  <a:pt x="1235793" y="7576"/>
                </a:lnTo>
                <a:lnTo>
                  <a:pt x="120871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523181" y="4108227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94620" y="3083361"/>
            <a:ext cx="7677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494A4C"/>
                </a:solidFill>
                <a:latin typeface="Arial"/>
                <a:cs typeface="Arial"/>
              </a:rPr>
              <a:t>RMI/IIOP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89988" y="4070093"/>
            <a:ext cx="464184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494A4C"/>
                </a:solidFill>
                <a:latin typeface="Arial"/>
                <a:cs typeface="Arial"/>
              </a:rPr>
              <a:t>ATMI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48336" y="1810795"/>
            <a:ext cx="3520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90" dirty="0">
                <a:solidFill>
                  <a:srgbClr val="494A4C"/>
                </a:solidFill>
                <a:latin typeface="Arial"/>
                <a:cs typeface="Arial"/>
              </a:rPr>
              <a:t>protocol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transfor</a:t>
            </a:r>
            <a:r>
              <a:rPr sz="2550" spc="80" dirty="0">
                <a:solidFill>
                  <a:srgbClr val="494A4C"/>
                </a:solidFill>
                <a:latin typeface="Arial"/>
                <a:cs typeface="Arial"/>
              </a:rPr>
              <a:t>m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ation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2700" y="3083526"/>
            <a:ext cx="8439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494A4C"/>
                </a:solidFill>
                <a:latin typeface="Arial"/>
                <a:cs typeface="Arial"/>
              </a:rPr>
              <a:t>SOAP/WS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5520" y="3604859"/>
            <a:ext cx="1396075" cy="33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15520" y="2906806"/>
            <a:ext cx="1602028" cy="338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4075" y="2955696"/>
            <a:ext cx="1441450" cy="877569"/>
          </a:xfrm>
          <a:custGeom>
            <a:avLst/>
            <a:gdLst/>
            <a:ahLst/>
            <a:cxnLst/>
            <a:rect l="l" t="t" r="r" b="b"/>
            <a:pathLst>
              <a:path w="1441450" h="877570">
                <a:moveTo>
                  <a:pt x="1388851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0" y="836576"/>
                </a:lnTo>
                <a:lnTo>
                  <a:pt x="25021" y="869512"/>
                </a:lnTo>
                <a:lnTo>
                  <a:pt x="52120" y="877092"/>
                </a:lnTo>
                <a:lnTo>
                  <a:pt x="1400427" y="875802"/>
                </a:lnTo>
                <a:lnTo>
                  <a:pt x="1433384" y="852079"/>
                </a:lnTo>
                <a:lnTo>
                  <a:pt x="1440972" y="825002"/>
                </a:lnTo>
                <a:lnTo>
                  <a:pt x="1439676" y="40524"/>
                </a:lnTo>
                <a:lnTo>
                  <a:pt x="1415930" y="7583"/>
                </a:lnTo>
                <a:lnTo>
                  <a:pt x="1388851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3706" y="3243976"/>
            <a:ext cx="1233875" cy="360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7989" y="3392336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803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5738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12" y="0"/>
                </a:moveTo>
                <a:lnTo>
                  <a:pt x="0" y="33406"/>
                </a:lnTo>
                <a:lnTo>
                  <a:pt x="66812" y="66812"/>
                </a:lnTo>
                <a:lnTo>
                  <a:pt x="6681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6874" y="33589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0" y="66812"/>
                </a:lnTo>
                <a:lnTo>
                  <a:pt x="66812" y="3340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4930" y="2985170"/>
            <a:ext cx="1421587" cy="880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4216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684" y="0"/>
                </a:moveTo>
                <a:lnTo>
                  <a:pt x="40515" y="1291"/>
                </a:lnTo>
                <a:lnTo>
                  <a:pt x="7579" y="25034"/>
                </a:lnTo>
                <a:lnTo>
                  <a:pt x="0" y="52120"/>
                </a:lnTo>
                <a:lnTo>
                  <a:pt x="1290" y="679951"/>
                </a:lnTo>
                <a:lnTo>
                  <a:pt x="25012" y="712905"/>
                </a:lnTo>
                <a:lnTo>
                  <a:pt x="52090" y="720486"/>
                </a:lnTo>
                <a:lnTo>
                  <a:pt x="1220312" y="719186"/>
                </a:lnTo>
                <a:lnTo>
                  <a:pt x="1253254" y="695451"/>
                </a:lnTo>
                <a:lnTo>
                  <a:pt x="1260835" y="668365"/>
                </a:lnTo>
                <a:lnTo>
                  <a:pt x="1259534" y="40503"/>
                </a:lnTo>
                <a:lnTo>
                  <a:pt x="1235778" y="7579"/>
                </a:lnTo>
                <a:lnTo>
                  <a:pt x="120868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2101" y="3001568"/>
            <a:ext cx="1421605" cy="84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94151" y="3243976"/>
            <a:ext cx="189555" cy="360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5738" y="3358946"/>
            <a:ext cx="66812" cy="66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31600" y="3120044"/>
            <a:ext cx="1062572" cy="6397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11073" y="3049666"/>
            <a:ext cx="1261110" cy="689610"/>
          </a:xfrm>
          <a:custGeom>
            <a:avLst/>
            <a:gdLst/>
            <a:ahLst/>
            <a:cxnLst/>
            <a:rect l="l" t="t" r="r" b="b"/>
            <a:pathLst>
              <a:path w="1261110" h="689610">
                <a:moveTo>
                  <a:pt x="1208711" y="0"/>
                </a:moveTo>
                <a:lnTo>
                  <a:pt x="40516" y="1294"/>
                </a:lnTo>
                <a:lnTo>
                  <a:pt x="7579" y="25039"/>
                </a:lnTo>
                <a:lnTo>
                  <a:pt x="0" y="52120"/>
                </a:lnTo>
                <a:lnTo>
                  <a:pt x="1293" y="648652"/>
                </a:lnTo>
                <a:lnTo>
                  <a:pt x="25026" y="681598"/>
                </a:lnTo>
                <a:lnTo>
                  <a:pt x="52111" y="689183"/>
                </a:lnTo>
                <a:lnTo>
                  <a:pt x="1220308" y="687887"/>
                </a:lnTo>
                <a:lnTo>
                  <a:pt x="1253248" y="664141"/>
                </a:lnTo>
                <a:lnTo>
                  <a:pt x="1260832" y="637062"/>
                </a:lnTo>
                <a:lnTo>
                  <a:pt x="1259536" y="40524"/>
                </a:lnTo>
                <a:lnTo>
                  <a:pt x="1235790" y="7583"/>
                </a:lnTo>
                <a:lnTo>
                  <a:pt x="1208711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17567" y="2985170"/>
            <a:ext cx="1421617" cy="880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65878" y="303399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10" h="720725">
                <a:moveTo>
                  <a:pt x="1208714" y="0"/>
                </a:moveTo>
                <a:lnTo>
                  <a:pt x="40514" y="1296"/>
                </a:lnTo>
                <a:lnTo>
                  <a:pt x="7576" y="25041"/>
                </a:lnTo>
                <a:lnTo>
                  <a:pt x="0" y="52120"/>
                </a:lnTo>
                <a:lnTo>
                  <a:pt x="1294" y="679971"/>
                </a:lnTo>
                <a:lnTo>
                  <a:pt x="25028" y="712909"/>
                </a:lnTo>
                <a:lnTo>
                  <a:pt x="52120" y="720486"/>
                </a:lnTo>
                <a:lnTo>
                  <a:pt x="1220320" y="719191"/>
                </a:lnTo>
                <a:lnTo>
                  <a:pt x="1253258" y="695458"/>
                </a:lnTo>
                <a:lnTo>
                  <a:pt x="1260835" y="668365"/>
                </a:lnTo>
                <a:lnTo>
                  <a:pt x="1259540" y="40524"/>
                </a:lnTo>
                <a:lnTo>
                  <a:pt x="1235807" y="7583"/>
                </a:lnTo>
                <a:lnTo>
                  <a:pt x="120871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39185" y="3245784"/>
            <a:ext cx="1305013" cy="1403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44216" y="3245805"/>
            <a:ext cx="154838" cy="3608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1595" y="3245784"/>
            <a:ext cx="127574" cy="1403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82131" y="3394281"/>
            <a:ext cx="1183005" cy="0"/>
          </a:xfrm>
          <a:custGeom>
            <a:avLst/>
            <a:gdLst/>
            <a:ahLst/>
            <a:cxnLst/>
            <a:rect l="l" t="t" r="r" b="b"/>
            <a:pathLst>
              <a:path w="1183004">
                <a:moveTo>
                  <a:pt x="0" y="0"/>
                </a:moveTo>
                <a:lnTo>
                  <a:pt x="1182803" y="0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59850" y="33608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842" y="0"/>
                </a:moveTo>
                <a:lnTo>
                  <a:pt x="0" y="33436"/>
                </a:lnTo>
                <a:lnTo>
                  <a:pt x="66842" y="66842"/>
                </a:lnTo>
                <a:lnTo>
                  <a:pt x="668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20986" y="33608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0" y="66842"/>
                </a:lnTo>
                <a:lnTo>
                  <a:pt x="66842" y="3343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11595" y="3606657"/>
            <a:ext cx="1585661" cy="9021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11595" y="3606657"/>
            <a:ext cx="205953" cy="3371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94930" y="3606657"/>
            <a:ext cx="202326" cy="2588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11595" y="3606657"/>
            <a:ext cx="127589" cy="2588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39185" y="3386135"/>
            <a:ext cx="1458071" cy="3683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44216" y="3386142"/>
            <a:ext cx="153030" cy="2205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11595" y="3386142"/>
            <a:ext cx="127574" cy="4466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11595" y="3386142"/>
            <a:ext cx="93437" cy="2205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59850" y="3386135"/>
            <a:ext cx="1227978" cy="415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78778" y="3547008"/>
            <a:ext cx="1187450" cy="738505"/>
          </a:xfrm>
          <a:custGeom>
            <a:avLst/>
            <a:gdLst/>
            <a:ahLst/>
            <a:cxnLst/>
            <a:rect l="l" t="t" r="r" b="b"/>
            <a:pathLst>
              <a:path w="1187450" h="738504">
                <a:moveTo>
                  <a:pt x="0" y="0"/>
                </a:moveTo>
                <a:lnTo>
                  <a:pt x="1187074" y="738347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88019" y="4894520"/>
            <a:ext cx="3713479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0555">
              <a:lnSpc>
                <a:spcPct val="136600"/>
              </a:lnSpc>
            </a:pPr>
            <a:r>
              <a:rPr sz="2200" spc="-80" dirty="0">
                <a:solidFill>
                  <a:srgbClr val="56575A"/>
                </a:solidFill>
                <a:latin typeface="Arial"/>
                <a:cs typeface="Arial"/>
              </a:rPr>
              <a:t>access</a:t>
            </a:r>
            <a:r>
              <a:rPr sz="220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40" dirty="0">
                <a:solidFill>
                  <a:srgbClr val="56575A"/>
                </a:solidFill>
                <a:latin typeface="Arial"/>
                <a:cs typeface="Arial"/>
              </a:rPr>
              <a:t>decoupling</a:t>
            </a:r>
            <a:r>
              <a:rPr sz="2200" spc="2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56575A"/>
                </a:solidFill>
                <a:latin typeface="Arial"/>
                <a:cs typeface="Arial"/>
              </a:rPr>
              <a:t>impleme</a:t>
            </a:r>
            <a:r>
              <a:rPr sz="2200" spc="1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-9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25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20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56575A"/>
                </a:solidFill>
                <a:latin typeface="Arial"/>
                <a:cs typeface="Arial"/>
              </a:rPr>
              <a:t>ransparency</a:t>
            </a:r>
            <a:endParaRPr sz="2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39465" y="3322375"/>
            <a:ext cx="4876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23181" y="3215454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83361" y="3215454"/>
            <a:ext cx="91376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295">
              <a:lnSpc>
                <a:spcPts val="1670"/>
              </a:lnSpc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64561" y="3215454"/>
            <a:ext cx="8115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8689" y="3426980"/>
            <a:ext cx="7124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59850" y="3535243"/>
            <a:ext cx="74930" cy="64135"/>
          </a:xfrm>
          <a:custGeom>
            <a:avLst/>
            <a:gdLst/>
            <a:ahLst/>
            <a:cxnLst/>
            <a:rect l="l" t="t" r="r" b="b"/>
            <a:pathLst>
              <a:path w="74929" h="64135">
                <a:moveTo>
                  <a:pt x="0" y="0"/>
                </a:moveTo>
                <a:lnTo>
                  <a:pt x="39136" y="63672"/>
                </a:lnTo>
                <a:lnTo>
                  <a:pt x="74401" y="691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10988" y="4233814"/>
            <a:ext cx="74930" cy="64135"/>
          </a:xfrm>
          <a:custGeom>
            <a:avLst/>
            <a:gdLst/>
            <a:ahLst/>
            <a:cxnLst/>
            <a:rect l="l" t="t" r="r" b="b"/>
            <a:pathLst>
              <a:path w="74929" h="64135">
                <a:moveTo>
                  <a:pt x="35295" y="0"/>
                </a:moveTo>
                <a:lnTo>
                  <a:pt x="0" y="56753"/>
                </a:lnTo>
                <a:lnTo>
                  <a:pt x="74401" y="63672"/>
                </a:lnTo>
                <a:lnTo>
                  <a:pt x="3529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94930" y="3878234"/>
            <a:ext cx="1421587" cy="8803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94930" y="3878234"/>
            <a:ext cx="202326" cy="6306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75341" y="4013102"/>
            <a:ext cx="1007882" cy="63971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44216" y="3926789"/>
            <a:ext cx="1261110" cy="720725"/>
          </a:xfrm>
          <a:custGeom>
            <a:avLst/>
            <a:gdLst/>
            <a:ahLst/>
            <a:cxnLst/>
            <a:rect l="l" t="t" r="r" b="b"/>
            <a:pathLst>
              <a:path w="1261109" h="720725">
                <a:moveTo>
                  <a:pt x="1208714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88" y="679939"/>
                </a:lnTo>
                <a:lnTo>
                  <a:pt x="25010" y="712893"/>
                </a:lnTo>
                <a:lnTo>
                  <a:pt x="52090" y="720477"/>
                </a:lnTo>
                <a:lnTo>
                  <a:pt x="1220305" y="719183"/>
                </a:lnTo>
                <a:lnTo>
                  <a:pt x="1253250" y="695450"/>
                </a:lnTo>
                <a:lnTo>
                  <a:pt x="1260835" y="668365"/>
                </a:lnTo>
                <a:lnTo>
                  <a:pt x="1259539" y="40514"/>
                </a:lnTo>
                <a:lnTo>
                  <a:pt x="1235793" y="7576"/>
                </a:lnTo>
                <a:lnTo>
                  <a:pt x="1208714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523181" y="4108227"/>
            <a:ext cx="85090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5080" indent="-156845">
              <a:lnSpc>
                <a:spcPts val="1670"/>
              </a:lnSpc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94620" y="3083361"/>
            <a:ext cx="7677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494A4C"/>
                </a:solidFill>
                <a:latin typeface="Arial"/>
                <a:cs typeface="Arial"/>
              </a:rPr>
              <a:t>RMI/IIOP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89988" y="4070093"/>
            <a:ext cx="464184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494A4C"/>
                </a:solidFill>
                <a:latin typeface="Arial"/>
                <a:cs typeface="Arial"/>
              </a:rPr>
              <a:t>ATMI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48331" y="1810791"/>
            <a:ext cx="3520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90" dirty="0">
                <a:solidFill>
                  <a:srgbClr val="494A4C"/>
                </a:solidFill>
                <a:latin typeface="Arial"/>
                <a:cs typeface="Arial"/>
              </a:rPr>
              <a:t>protocol</a:t>
            </a:r>
            <a:r>
              <a:rPr sz="2550" spc="6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transfor</a:t>
            </a:r>
            <a:r>
              <a:rPr sz="2550" spc="80" dirty="0">
                <a:solidFill>
                  <a:srgbClr val="494A4C"/>
                </a:solidFill>
                <a:latin typeface="Arial"/>
                <a:cs typeface="Arial"/>
              </a:rPr>
              <a:t>m</a:t>
            </a:r>
            <a:r>
              <a:rPr sz="2550" spc="40" dirty="0">
                <a:solidFill>
                  <a:srgbClr val="494A4C"/>
                </a:solidFill>
                <a:latin typeface="Arial"/>
                <a:cs typeface="Arial"/>
              </a:rPr>
              <a:t>ation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294" y="2968772"/>
            <a:ext cx="6229529" cy="182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8294" y="3147376"/>
            <a:ext cx="195025" cy="1634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02812" y="3147376"/>
            <a:ext cx="195011" cy="1634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6420" y="4670769"/>
            <a:ext cx="2734452" cy="111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5229" y="4670769"/>
            <a:ext cx="391210" cy="111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9675" y="4669519"/>
            <a:ext cx="2692420" cy="1127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1611886"/>
                </a:lnTo>
                <a:lnTo>
                  <a:pt x="25040" y="1644823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69"/>
                </a:lnTo>
                <a:lnTo>
                  <a:pt x="6069268" y="1600282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7980" y="3393419"/>
            <a:ext cx="5721037" cy="5358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7819" y="3462700"/>
            <a:ext cx="2052209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66420" y="3838123"/>
            <a:ext cx="3079882" cy="5376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7112" y="3929258"/>
            <a:ext cx="2624983" cy="4465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7112" y="3838123"/>
            <a:ext cx="5711906" cy="91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8179" y="3909207"/>
            <a:ext cx="1786127" cy="426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7"/>
                </a:lnTo>
                <a:lnTo>
                  <a:pt x="7580" y="25043"/>
                </a:lnTo>
                <a:lnTo>
                  <a:pt x="0" y="52120"/>
                </a:lnTo>
                <a:lnTo>
                  <a:pt x="1291" y="335388"/>
                </a:lnTo>
                <a:lnTo>
                  <a:pt x="25032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51554" y="3123327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9426" y="2821246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5">
                <a:moveTo>
                  <a:pt x="0" y="0"/>
                </a:moveTo>
                <a:lnTo>
                  <a:pt x="0" y="581835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22598" y="3156955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5670" y="314683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31" y="27828"/>
                </a:lnTo>
                <a:lnTo>
                  <a:pt x="41788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8"/>
                </a:lnTo>
                <a:lnTo>
                  <a:pt x="6963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4583" y="2818960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12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569" y="2812464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63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9274" y="4314592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27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43386" y="4545469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9139" y="4299193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3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08052" y="4541348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10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58064" y="454617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51889" y="2319944"/>
            <a:ext cx="6229535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51889" y="2505860"/>
            <a:ext cx="195010" cy="3808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86414" y="2505860"/>
            <a:ext cx="195011" cy="3808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3258" y="2775590"/>
            <a:ext cx="2708989" cy="111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6603" y="2801101"/>
            <a:ext cx="2712872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52247" y="2849107"/>
            <a:ext cx="14356" cy="376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77403" y="2775590"/>
            <a:ext cx="412619" cy="1111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10216" y="2753309"/>
            <a:ext cx="1930100" cy="1043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10216" y="2385537"/>
            <a:ext cx="4038" cy="50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74655" y="2489000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8453" y="2405593"/>
            <a:ext cx="592744" cy="4713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50643" y="2442059"/>
            <a:ext cx="328053" cy="3335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802026" y="2522492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97144" y="2405593"/>
            <a:ext cx="586861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37505" y="2442059"/>
            <a:ext cx="328053" cy="3335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9388" y="2522492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18632" y="2775590"/>
            <a:ext cx="588690" cy="1111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84006" y="2405593"/>
            <a:ext cx="586861" cy="402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26195" y="2442059"/>
            <a:ext cx="326230" cy="3335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76713" y="2522492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407322" y="2775590"/>
            <a:ext cx="552236" cy="255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70868" y="2398308"/>
            <a:ext cx="588690" cy="4027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3027" y="2434775"/>
            <a:ext cx="326242" cy="3408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64076" y="2514669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9558" y="2398308"/>
            <a:ext cx="586861" cy="40279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9919" y="2434775"/>
            <a:ext cx="328053" cy="3408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51439" y="2514669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46420" y="2398308"/>
            <a:ext cx="621517" cy="47615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86781" y="2434775"/>
            <a:ext cx="328053" cy="3408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38776" y="2514669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68294" y="4864247"/>
            <a:ext cx="6229529" cy="1877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68294" y="5048328"/>
            <a:ext cx="195025" cy="37545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302812" y="5048328"/>
            <a:ext cx="195011" cy="37545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9675" y="5312934"/>
            <a:ext cx="5846764" cy="11084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32405" y="4864247"/>
            <a:ext cx="53705" cy="4929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79019" y="4864247"/>
            <a:ext cx="58064" cy="492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35156" y="4864247"/>
            <a:ext cx="45780" cy="458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24800" y="5289062"/>
            <a:ext cx="2099584" cy="1091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24800" y="4926207"/>
            <a:ext cx="9753" cy="1120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90302" y="5030260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08453" y="4942602"/>
            <a:ext cx="588690" cy="40460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50643" y="4979071"/>
            <a:ext cx="322588" cy="33387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26" y="241480"/>
                </a:lnTo>
                <a:lnTo>
                  <a:pt x="454465" y="21774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803194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197144" y="4942602"/>
            <a:ext cx="586861" cy="40460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37505" y="4979071"/>
            <a:ext cx="322600" cy="33387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26" y="241480"/>
                </a:lnTo>
                <a:lnTo>
                  <a:pt x="454465" y="21774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390544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84006" y="4942602"/>
            <a:ext cx="617860" cy="40460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26195" y="4979071"/>
            <a:ext cx="320777" cy="33387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48" y="241475"/>
                </a:lnTo>
                <a:lnTo>
                  <a:pt x="454492" y="21774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977869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401866" y="4942602"/>
            <a:ext cx="588690" cy="40460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44025" y="4979071"/>
            <a:ext cx="322600" cy="33387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18" y="241475"/>
                </a:lnTo>
                <a:lnTo>
                  <a:pt x="454461" y="21774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596563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990557" y="4942602"/>
            <a:ext cx="586861" cy="40460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30917" y="4979071"/>
            <a:ext cx="322588" cy="33387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27" y="241475"/>
                </a:lnTo>
                <a:lnTo>
                  <a:pt x="454468" y="21774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83925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77419" y="4942602"/>
            <a:ext cx="623315" cy="40460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19577" y="4979071"/>
            <a:ext cx="320765" cy="33387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26125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27" y="241475"/>
                </a:lnTo>
                <a:lnTo>
                  <a:pt x="454468" y="21774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771250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259186" y="5491217"/>
            <a:ext cx="2979898" cy="55952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17504" y="5916377"/>
            <a:ext cx="2121481" cy="9790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17504" y="5560465"/>
            <a:ext cx="1904" cy="26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2532033" y="5660472"/>
            <a:ext cx="180022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718285" y="5331365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20758" y="5569560"/>
            <a:ext cx="623315" cy="40281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57460" y="5606017"/>
            <a:ext cx="333530" cy="33343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36" y="1292"/>
                </a:lnTo>
                <a:lnTo>
                  <a:pt x="7586" y="25027"/>
                </a:lnTo>
                <a:lnTo>
                  <a:pt x="0" y="52102"/>
                </a:lnTo>
                <a:lnTo>
                  <a:pt x="1294" y="202242"/>
                </a:lnTo>
                <a:lnTo>
                  <a:pt x="25039" y="235182"/>
                </a:lnTo>
                <a:lnTo>
                  <a:pt x="52120" y="242767"/>
                </a:lnTo>
                <a:lnTo>
                  <a:pt x="421516" y="241472"/>
                </a:lnTo>
                <a:lnTo>
                  <a:pt x="454461" y="217729"/>
                </a:lnTo>
                <a:lnTo>
                  <a:pt x="462046" y="190655"/>
                </a:lnTo>
                <a:lnTo>
                  <a:pt x="460752" y="40520"/>
                </a:lnTo>
                <a:lnTo>
                  <a:pt x="437008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4609519" y="5686357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5525200" y="5491217"/>
            <a:ext cx="2979907" cy="55952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83539" y="5916926"/>
            <a:ext cx="2232629" cy="9735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5686219" y="5660472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177058" y="5763739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48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983943" y="532733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7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62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484" y="0"/>
                </a:moveTo>
                <a:lnTo>
                  <a:pt x="41727" y="27849"/>
                </a:lnTo>
                <a:lnTo>
                  <a:pt x="69562" y="27849"/>
                </a:lnTo>
                <a:lnTo>
                  <a:pt x="8348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734147" y="5569560"/>
            <a:ext cx="621517" cy="40281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34147" y="5665954"/>
            <a:ext cx="73425" cy="15637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98190" y="5606017"/>
            <a:ext cx="282499" cy="34992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297" y="202254"/>
                </a:lnTo>
                <a:lnTo>
                  <a:pt x="25052" y="235175"/>
                </a:lnTo>
                <a:lnTo>
                  <a:pt x="52151" y="242754"/>
                </a:lnTo>
                <a:lnTo>
                  <a:pt x="421538" y="241462"/>
                </a:lnTo>
                <a:lnTo>
                  <a:pt x="454489" y="217729"/>
                </a:lnTo>
                <a:lnTo>
                  <a:pt x="462076" y="190655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948301" y="5686357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9563" y="1811446"/>
            <a:ext cx="1476268" cy="495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3520" y="1867917"/>
            <a:ext cx="1173729" cy="410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8545" y="1859300"/>
            <a:ext cx="1315720" cy="337185"/>
          </a:xfrm>
          <a:custGeom>
            <a:avLst/>
            <a:gdLst/>
            <a:ahLst/>
            <a:cxnLst/>
            <a:rect l="l" t="t" r="r" b="b"/>
            <a:pathLst>
              <a:path w="1315720" h="337185">
                <a:moveTo>
                  <a:pt x="1274460" y="0"/>
                </a:moveTo>
                <a:lnTo>
                  <a:pt x="32687" y="882"/>
                </a:lnTo>
                <a:lnTo>
                  <a:pt x="2481" y="27098"/>
                </a:lnTo>
                <a:lnTo>
                  <a:pt x="0" y="41208"/>
                </a:lnTo>
                <a:lnTo>
                  <a:pt x="876" y="304054"/>
                </a:lnTo>
                <a:lnTo>
                  <a:pt x="6038" y="317037"/>
                </a:lnTo>
                <a:lnTo>
                  <a:pt x="15065" y="327398"/>
                </a:lnTo>
                <a:lnTo>
                  <a:pt x="27081" y="334260"/>
                </a:lnTo>
                <a:lnTo>
                  <a:pt x="41208" y="336743"/>
                </a:lnTo>
                <a:lnTo>
                  <a:pt x="1282929" y="335870"/>
                </a:lnTo>
                <a:lnTo>
                  <a:pt x="1295919" y="330714"/>
                </a:lnTo>
                <a:lnTo>
                  <a:pt x="1306287" y="321690"/>
                </a:lnTo>
                <a:lnTo>
                  <a:pt x="1313154" y="309680"/>
                </a:lnTo>
                <a:lnTo>
                  <a:pt x="1315638" y="295564"/>
                </a:lnTo>
                <a:lnTo>
                  <a:pt x="1314761" y="32717"/>
                </a:lnTo>
                <a:lnTo>
                  <a:pt x="1309601" y="19727"/>
                </a:lnTo>
                <a:lnTo>
                  <a:pt x="1300578" y="9356"/>
                </a:lnTo>
                <a:lnTo>
                  <a:pt x="1288571" y="2486"/>
                </a:lnTo>
                <a:lnTo>
                  <a:pt x="1274460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4422" y="2429276"/>
            <a:ext cx="3457437" cy="52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9007" y="2498572"/>
            <a:ext cx="1157334" cy="4100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2580" y="2477983"/>
            <a:ext cx="3297554" cy="360680"/>
          </a:xfrm>
          <a:custGeom>
            <a:avLst/>
            <a:gdLst/>
            <a:ahLst/>
            <a:cxnLst/>
            <a:rect l="l" t="t" r="r" b="b"/>
            <a:pathLst>
              <a:path w="3297554" h="360680">
                <a:moveTo>
                  <a:pt x="3259927" y="0"/>
                </a:moveTo>
                <a:lnTo>
                  <a:pt x="35159" y="48"/>
                </a:lnTo>
                <a:lnTo>
                  <a:pt x="2741" y="23074"/>
                </a:lnTo>
                <a:lnTo>
                  <a:pt x="0" y="37094"/>
                </a:lnTo>
                <a:lnTo>
                  <a:pt x="46" y="325059"/>
                </a:lnTo>
                <a:lnTo>
                  <a:pt x="3457" y="338817"/>
                </a:lnTo>
                <a:lnTo>
                  <a:pt x="11490" y="349994"/>
                </a:lnTo>
                <a:lnTo>
                  <a:pt x="23055" y="357499"/>
                </a:lnTo>
                <a:lnTo>
                  <a:pt x="37063" y="360243"/>
                </a:lnTo>
                <a:lnTo>
                  <a:pt x="3261807" y="360196"/>
                </a:lnTo>
                <a:lnTo>
                  <a:pt x="3275565" y="356785"/>
                </a:lnTo>
                <a:lnTo>
                  <a:pt x="3286741" y="348753"/>
                </a:lnTo>
                <a:lnTo>
                  <a:pt x="3294247" y="337187"/>
                </a:lnTo>
                <a:lnTo>
                  <a:pt x="3296991" y="323179"/>
                </a:lnTo>
                <a:lnTo>
                  <a:pt x="3296942" y="35186"/>
                </a:lnTo>
                <a:lnTo>
                  <a:pt x="3293526" y="21421"/>
                </a:lnTo>
                <a:lnTo>
                  <a:pt x="3285492" y="10244"/>
                </a:lnTo>
                <a:lnTo>
                  <a:pt x="3273930" y="2742"/>
                </a:lnTo>
                <a:lnTo>
                  <a:pt x="325992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72384" y="1972212"/>
            <a:ext cx="1025525" cy="810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indent="-4445">
              <a:lnSpc>
                <a:spcPct val="100000"/>
              </a:lnSpc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CreateQuote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165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</a:pP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mess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85572" y="2205919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201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8838" y="244296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0" y="0"/>
                </a:moveTo>
                <a:lnTo>
                  <a:pt x="16733" y="33436"/>
                </a:lnTo>
                <a:lnTo>
                  <a:pt x="27863" y="11155"/>
                </a:lnTo>
                <a:lnTo>
                  <a:pt x="16733" y="11155"/>
                </a:lnTo>
                <a:lnTo>
                  <a:pt x="0" y="0"/>
                </a:lnTo>
                <a:close/>
              </a:path>
              <a:path w="33654" h="33655">
                <a:moveTo>
                  <a:pt x="33436" y="0"/>
                </a:moveTo>
                <a:lnTo>
                  <a:pt x="16733" y="11155"/>
                </a:lnTo>
                <a:lnTo>
                  <a:pt x="27863" y="11155"/>
                </a:lnTo>
                <a:lnTo>
                  <a:pt x="3343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9563" y="1811446"/>
            <a:ext cx="1476268" cy="495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3520" y="1867917"/>
            <a:ext cx="1173729" cy="410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8545" y="1859300"/>
            <a:ext cx="1315720" cy="337185"/>
          </a:xfrm>
          <a:custGeom>
            <a:avLst/>
            <a:gdLst/>
            <a:ahLst/>
            <a:cxnLst/>
            <a:rect l="l" t="t" r="r" b="b"/>
            <a:pathLst>
              <a:path w="1315720" h="337185">
                <a:moveTo>
                  <a:pt x="1274460" y="0"/>
                </a:moveTo>
                <a:lnTo>
                  <a:pt x="32687" y="882"/>
                </a:lnTo>
                <a:lnTo>
                  <a:pt x="2481" y="27098"/>
                </a:lnTo>
                <a:lnTo>
                  <a:pt x="0" y="41208"/>
                </a:lnTo>
                <a:lnTo>
                  <a:pt x="876" y="304054"/>
                </a:lnTo>
                <a:lnTo>
                  <a:pt x="6038" y="317037"/>
                </a:lnTo>
                <a:lnTo>
                  <a:pt x="15065" y="327398"/>
                </a:lnTo>
                <a:lnTo>
                  <a:pt x="27081" y="334260"/>
                </a:lnTo>
                <a:lnTo>
                  <a:pt x="41208" y="336743"/>
                </a:lnTo>
                <a:lnTo>
                  <a:pt x="1282929" y="335870"/>
                </a:lnTo>
                <a:lnTo>
                  <a:pt x="1295919" y="330714"/>
                </a:lnTo>
                <a:lnTo>
                  <a:pt x="1306287" y="321690"/>
                </a:lnTo>
                <a:lnTo>
                  <a:pt x="1313154" y="309680"/>
                </a:lnTo>
                <a:lnTo>
                  <a:pt x="1315638" y="295564"/>
                </a:lnTo>
                <a:lnTo>
                  <a:pt x="1314761" y="32717"/>
                </a:lnTo>
                <a:lnTo>
                  <a:pt x="1309601" y="19727"/>
                </a:lnTo>
                <a:lnTo>
                  <a:pt x="1300578" y="9356"/>
                </a:lnTo>
                <a:lnTo>
                  <a:pt x="1288571" y="2486"/>
                </a:lnTo>
                <a:lnTo>
                  <a:pt x="1274460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72384" y="1972212"/>
            <a:ext cx="102552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CreateQuote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4422" y="2429276"/>
            <a:ext cx="3457437" cy="52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29007" y="2498557"/>
            <a:ext cx="1157325" cy="4100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2580" y="2477983"/>
            <a:ext cx="3297554" cy="360680"/>
          </a:xfrm>
          <a:custGeom>
            <a:avLst/>
            <a:gdLst/>
            <a:ahLst/>
            <a:cxnLst/>
            <a:rect l="l" t="t" r="r" b="b"/>
            <a:pathLst>
              <a:path w="3297554" h="360680">
                <a:moveTo>
                  <a:pt x="3259927" y="0"/>
                </a:moveTo>
                <a:lnTo>
                  <a:pt x="35159" y="48"/>
                </a:lnTo>
                <a:lnTo>
                  <a:pt x="2741" y="23074"/>
                </a:lnTo>
                <a:lnTo>
                  <a:pt x="0" y="37094"/>
                </a:lnTo>
                <a:lnTo>
                  <a:pt x="46" y="325059"/>
                </a:lnTo>
                <a:lnTo>
                  <a:pt x="3457" y="338817"/>
                </a:lnTo>
                <a:lnTo>
                  <a:pt x="11490" y="349994"/>
                </a:lnTo>
                <a:lnTo>
                  <a:pt x="23055" y="357499"/>
                </a:lnTo>
                <a:lnTo>
                  <a:pt x="37063" y="360243"/>
                </a:lnTo>
                <a:lnTo>
                  <a:pt x="3261807" y="360196"/>
                </a:lnTo>
                <a:lnTo>
                  <a:pt x="3275565" y="356785"/>
                </a:lnTo>
                <a:lnTo>
                  <a:pt x="3286741" y="348753"/>
                </a:lnTo>
                <a:lnTo>
                  <a:pt x="3294247" y="337187"/>
                </a:lnTo>
                <a:lnTo>
                  <a:pt x="3296991" y="323179"/>
                </a:lnTo>
                <a:lnTo>
                  <a:pt x="3296942" y="35186"/>
                </a:lnTo>
                <a:lnTo>
                  <a:pt x="3293526" y="21421"/>
                </a:lnTo>
                <a:lnTo>
                  <a:pt x="3285492" y="10244"/>
                </a:lnTo>
                <a:lnTo>
                  <a:pt x="3273930" y="2742"/>
                </a:lnTo>
                <a:lnTo>
                  <a:pt x="325992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6550" y="2589928"/>
            <a:ext cx="1006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mess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85572" y="2205919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201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8838" y="244296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0" y="0"/>
                </a:moveTo>
                <a:lnTo>
                  <a:pt x="16733" y="33436"/>
                </a:lnTo>
                <a:lnTo>
                  <a:pt x="27863" y="11155"/>
                </a:lnTo>
                <a:lnTo>
                  <a:pt x="16733" y="11155"/>
                </a:lnTo>
                <a:lnTo>
                  <a:pt x="0" y="0"/>
                </a:lnTo>
                <a:close/>
              </a:path>
              <a:path w="33654" h="33655">
                <a:moveTo>
                  <a:pt x="33436" y="0"/>
                </a:moveTo>
                <a:lnTo>
                  <a:pt x="16733" y="11155"/>
                </a:lnTo>
                <a:lnTo>
                  <a:pt x="27863" y="11155"/>
                </a:lnTo>
                <a:lnTo>
                  <a:pt x="3343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53458" y="2851363"/>
            <a:ext cx="1032510" cy="441959"/>
          </a:xfrm>
          <a:custGeom>
            <a:avLst/>
            <a:gdLst/>
            <a:ahLst/>
            <a:cxnLst/>
            <a:rect l="l" t="t" r="r" b="b"/>
            <a:pathLst>
              <a:path w="1032510" h="441960">
                <a:moveTo>
                  <a:pt x="1028151" y="0"/>
                </a:moveTo>
                <a:lnTo>
                  <a:pt x="0" y="431688"/>
                </a:lnTo>
                <a:lnTo>
                  <a:pt x="4267" y="441929"/>
                </a:lnTo>
                <a:lnTo>
                  <a:pt x="1032449" y="10271"/>
                </a:lnTo>
                <a:lnTo>
                  <a:pt x="102815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4801" y="3264367"/>
            <a:ext cx="37465" cy="31115"/>
          </a:xfrm>
          <a:custGeom>
            <a:avLst/>
            <a:gdLst/>
            <a:ahLst/>
            <a:cxnLst/>
            <a:rect l="l" t="t" r="r" b="b"/>
            <a:pathLst>
              <a:path w="37464" h="31114">
                <a:moveTo>
                  <a:pt x="24353" y="0"/>
                </a:moveTo>
                <a:lnTo>
                  <a:pt x="0" y="28346"/>
                </a:lnTo>
                <a:lnTo>
                  <a:pt x="37277" y="30815"/>
                </a:lnTo>
                <a:lnTo>
                  <a:pt x="20543" y="19720"/>
                </a:lnTo>
                <a:lnTo>
                  <a:pt x="2435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7971" y="3243976"/>
            <a:ext cx="1664025" cy="497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87364" y="3300495"/>
            <a:ext cx="1436180" cy="4118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6739" y="3292469"/>
            <a:ext cx="1503680" cy="337185"/>
          </a:xfrm>
          <a:custGeom>
            <a:avLst/>
            <a:gdLst/>
            <a:ahLst/>
            <a:cxnLst/>
            <a:rect l="l" t="t" r="r" b="b"/>
            <a:pathLst>
              <a:path w="1503679" h="337185">
                <a:moveTo>
                  <a:pt x="1462430" y="0"/>
                </a:moveTo>
                <a:lnTo>
                  <a:pt x="32708" y="872"/>
                </a:lnTo>
                <a:lnTo>
                  <a:pt x="2484" y="27062"/>
                </a:lnTo>
                <a:lnTo>
                  <a:pt x="0" y="41178"/>
                </a:lnTo>
                <a:lnTo>
                  <a:pt x="876" y="304025"/>
                </a:lnTo>
                <a:lnTo>
                  <a:pt x="6036" y="317015"/>
                </a:lnTo>
                <a:lnTo>
                  <a:pt x="15060" y="327386"/>
                </a:lnTo>
                <a:lnTo>
                  <a:pt x="27066" y="334256"/>
                </a:lnTo>
                <a:lnTo>
                  <a:pt x="41178" y="336743"/>
                </a:lnTo>
                <a:lnTo>
                  <a:pt x="1470911" y="335864"/>
                </a:lnTo>
                <a:lnTo>
                  <a:pt x="1483889" y="330697"/>
                </a:lnTo>
                <a:lnTo>
                  <a:pt x="1494254" y="321664"/>
                </a:lnTo>
                <a:lnTo>
                  <a:pt x="1501122" y="309649"/>
                </a:lnTo>
                <a:lnTo>
                  <a:pt x="1503608" y="295534"/>
                </a:lnTo>
                <a:lnTo>
                  <a:pt x="1502735" y="32708"/>
                </a:lnTo>
                <a:lnTo>
                  <a:pt x="1497572" y="19718"/>
                </a:lnTo>
                <a:lnTo>
                  <a:pt x="1488543" y="9350"/>
                </a:lnTo>
                <a:lnTo>
                  <a:pt x="1476534" y="2484"/>
                </a:lnTo>
                <a:lnTo>
                  <a:pt x="1462430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36089" y="3392645"/>
            <a:ext cx="128206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CreateCusto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mer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97523" y="3243976"/>
            <a:ext cx="1663964" cy="497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31036" y="3300495"/>
            <a:ext cx="984193" cy="411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46017" y="3292469"/>
            <a:ext cx="1503680" cy="337185"/>
          </a:xfrm>
          <a:custGeom>
            <a:avLst/>
            <a:gdLst/>
            <a:ahLst/>
            <a:cxnLst/>
            <a:rect l="l" t="t" r="r" b="b"/>
            <a:pathLst>
              <a:path w="1503679" h="337185">
                <a:moveTo>
                  <a:pt x="1462399" y="0"/>
                </a:moveTo>
                <a:lnTo>
                  <a:pt x="32708" y="876"/>
                </a:lnTo>
                <a:lnTo>
                  <a:pt x="2482" y="27066"/>
                </a:lnTo>
                <a:lnTo>
                  <a:pt x="0" y="41178"/>
                </a:lnTo>
                <a:lnTo>
                  <a:pt x="881" y="304046"/>
                </a:lnTo>
                <a:lnTo>
                  <a:pt x="6046" y="317028"/>
                </a:lnTo>
                <a:lnTo>
                  <a:pt x="15073" y="327392"/>
                </a:lnTo>
                <a:lnTo>
                  <a:pt x="27086" y="334258"/>
                </a:lnTo>
                <a:lnTo>
                  <a:pt x="41208" y="336743"/>
                </a:lnTo>
                <a:lnTo>
                  <a:pt x="1470921" y="335860"/>
                </a:lnTo>
                <a:lnTo>
                  <a:pt x="1483907" y="330689"/>
                </a:lnTo>
                <a:lnTo>
                  <a:pt x="1494268" y="321656"/>
                </a:lnTo>
                <a:lnTo>
                  <a:pt x="1501127" y="309644"/>
                </a:lnTo>
                <a:lnTo>
                  <a:pt x="1503608" y="295534"/>
                </a:lnTo>
                <a:lnTo>
                  <a:pt x="1502732" y="32688"/>
                </a:lnTo>
                <a:lnTo>
                  <a:pt x="1497570" y="19705"/>
                </a:lnTo>
                <a:lnTo>
                  <a:pt x="1488543" y="9344"/>
                </a:lnTo>
                <a:lnTo>
                  <a:pt x="1476527" y="2482"/>
                </a:lnTo>
                <a:lnTo>
                  <a:pt x="1462399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8224" y="3392645"/>
            <a:ext cx="836294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Arial"/>
                <a:cs typeface="Arial"/>
              </a:rPr>
              <a:t>Cal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cQu</a:t>
            </a: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4901" y="2858373"/>
            <a:ext cx="1183640" cy="427355"/>
          </a:xfrm>
          <a:custGeom>
            <a:avLst/>
            <a:gdLst/>
            <a:ahLst/>
            <a:cxnLst/>
            <a:rect l="l" t="t" r="r" b="b"/>
            <a:pathLst>
              <a:path w="1183640" h="427354">
                <a:moveTo>
                  <a:pt x="0" y="0"/>
                </a:moveTo>
                <a:lnTo>
                  <a:pt x="1183477" y="426902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2318" y="3262233"/>
            <a:ext cx="37465" cy="31750"/>
          </a:xfrm>
          <a:custGeom>
            <a:avLst/>
            <a:gdLst/>
            <a:ahLst/>
            <a:cxnLst/>
            <a:rect l="l" t="t" r="r" b="b"/>
            <a:pathLst>
              <a:path w="37465" h="31750">
                <a:moveTo>
                  <a:pt x="11369" y="0"/>
                </a:moveTo>
                <a:lnTo>
                  <a:pt x="16154" y="19476"/>
                </a:lnTo>
                <a:lnTo>
                  <a:pt x="0" y="31424"/>
                </a:lnTo>
                <a:lnTo>
                  <a:pt x="37124" y="27035"/>
                </a:lnTo>
                <a:lnTo>
                  <a:pt x="11369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9563" y="1811446"/>
            <a:ext cx="1476268" cy="495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3520" y="1867917"/>
            <a:ext cx="1173729" cy="410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8545" y="1859300"/>
            <a:ext cx="1315720" cy="337185"/>
          </a:xfrm>
          <a:custGeom>
            <a:avLst/>
            <a:gdLst/>
            <a:ahLst/>
            <a:cxnLst/>
            <a:rect l="l" t="t" r="r" b="b"/>
            <a:pathLst>
              <a:path w="1315720" h="337185">
                <a:moveTo>
                  <a:pt x="1274460" y="0"/>
                </a:moveTo>
                <a:lnTo>
                  <a:pt x="32687" y="882"/>
                </a:lnTo>
                <a:lnTo>
                  <a:pt x="2481" y="27098"/>
                </a:lnTo>
                <a:lnTo>
                  <a:pt x="0" y="41208"/>
                </a:lnTo>
                <a:lnTo>
                  <a:pt x="876" y="304054"/>
                </a:lnTo>
                <a:lnTo>
                  <a:pt x="6038" y="317037"/>
                </a:lnTo>
                <a:lnTo>
                  <a:pt x="15065" y="327398"/>
                </a:lnTo>
                <a:lnTo>
                  <a:pt x="27081" y="334260"/>
                </a:lnTo>
                <a:lnTo>
                  <a:pt x="41208" y="336743"/>
                </a:lnTo>
                <a:lnTo>
                  <a:pt x="1282929" y="335870"/>
                </a:lnTo>
                <a:lnTo>
                  <a:pt x="1295919" y="330714"/>
                </a:lnTo>
                <a:lnTo>
                  <a:pt x="1306287" y="321690"/>
                </a:lnTo>
                <a:lnTo>
                  <a:pt x="1313154" y="309680"/>
                </a:lnTo>
                <a:lnTo>
                  <a:pt x="1315638" y="295564"/>
                </a:lnTo>
                <a:lnTo>
                  <a:pt x="1314761" y="32717"/>
                </a:lnTo>
                <a:lnTo>
                  <a:pt x="1309601" y="19727"/>
                </a:lnTo>
                <a:lnTo>
                  <a:pt x="1300578" y="9356"/>
                </a:lnTo>
                <a:lnTo>
                  <a:pt x="1288571" y="2486"/>
                </a:lnTo>
                <a:lnTo>
                  <a:pt x="1274460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72384" y="1972212"/>
            <a:ext cx="102552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CreateQuote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4422" y="2429276"/>
            <a:ext cx="3457437" cy="52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29007" y="2498557"/>
            <a:ext cx="1157325" cy="4100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2580" y="2477983"/>
            <a:ext cx="3297554" cy="360680"/>
          </a:xfrm>
          <a:custGeom>
            <a:avLst/>
            <a:gdLst/>
            <a:ahLst/>
            <a:cxnLst/>
            <a:rect l="l" t="t" r="r" b="b"/>
            <a:pathLst>
              <a:path w="3297554" h="360680">
                <a:moveTo>
                  <a:pt x="3259927" y="0"/>
                </a:moveTo>
                <a:lnTo>
                  <a:pt x="35159" y="48"/>
                </a:lnTo>
                <a:lnTo>
                  <a:pt x="2741" y="23074"/>
                </a:lnTo>
                <a:lnTo>
                  <a:pt x="0" y="37094"/>
                </a:lnTo>
                <a:lnTo>
                  <a:pt x="46" y="325059"/>
                </a:lnTo>
                <a:lnTo>
                  <a:pt x="3457" y="338817"/>
                </a:lnTo>
                <a:lnTo>
                  <a:pt x="11490" y="349994"/>
                </a:lnTo>
                <a:lnTo>
                  <a:pt x="23055" y="357499"/>
                </a:lnTo>
                <a:lnTo>
                  <a:pt x="37063" y="360243"/>
                </a:lnTo>
                <a:lnTo>
                  <a:pt x="3261807" y="360196"/>
                </a:lnTo>
                <a:lnTo>
                  <a:pt x="3275565" y="356785"/>
                </a:lnTo>
                <a:lnTo>
                  <a:pt x="3286741" y="348753"/>
                </a:lnTo>
                <a:lnTo>
                  <a:pt x="3294247" y="337187"/>
                </a:lnTo>
                <a:lnTo>
                  <a:pt x="3296991" y="323179"/>
                </a:lnTo>
                <a:lnTo>
                  <a:pt x="3296942" y="35186"/>
                </a:lnTo>
                <a:lnTo>
                  <a:pt x="3293526" y="21421"/>
                </a:lnTo>
                <a:lnTo>
                  <a:pt x="3285492" y="10244"/>
                </a:lnTo>
                <a:lnTo>
                  <a:pt x="3273930" y="2742"/>
                </a:lnTo>
                <a:lnTo>
                  <a:pt x="325992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6550" y="2589928"/>
            <a:ext cx="1006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mess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85572" y="2205919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201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8838" y="244296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0" y="0"/>
                </a:moveTo>
                <a:lnTo>
                  <a:pt x="16733" y="33436"/>
                </a:lnTo>
                <a:lnTo>
                  <a:pt x="27863" y="11155"/>
                </a:lnTo>
                <a:lnTo>
                  <a:pt x="16733" y="11155"/>
                </a:lnTo>
                <a:lnTo>
                  <a:pt x="0" y="0"/>
                </a:lnTo>
                <a:close/>
              </a:path>
              <a:path w="33654" h="33655">
                <a:moveTo>
                  <a:pt x="33436" y="0"/>
                </a:moveTo>
                <a:lnTo>
                  <a:pt x="16733" y="11155"/>
                </a:lnTo>
                <a:lnTo>
                  <a:pt x="27863" y="11155"/>
                </a:lnTo>
                <a:lnTo>
                  <a:pt x="3343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53458" y="2851363"/>
            <a:ext cx="1032510" cy="441959"/>
          </a:xfrm>
          <a:custGeom>
            <a:avLst/>
            <a:gdLst/>
            <a:ahLst/>
            <a:cxnLst/>
            <a:rect l="l" t="t" r="r" b="b"/>
            <a:pathLst>
              <a:path w="1032510" h="441960">
                <a:moveTo>
                  <a:pt x="1028151" y="0"/>
                </a:moveTo>
                <a:lnTo>
                  <a:pt x="0" y="431688"/>
                </a:lnTo>
                <a:lnTo>
                  <a:pt x="4267" y="441929"/>
                </a:lnTo>
                <a:lnTo>
                  <a:pt x="1032449" y="10271"/>
                </a:lnTo>
                <a:lnTo>
                  <a:pt x="102815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4801" y="3264367"/>
            <a:ext cx="37465" cy="31115"/>
          </a:xfrm>
          <a:custGeom>
            <a:avLst/>
            <a:gdLst/>
            <a:ahLst/>
            <a:cxnLst/>
            <a:rect l="l" t="t" r="r" b="b"/>
            <a:pathLst>
              <a:path w="37464" h="31114">
                <a:moveTo>
                  <a:pt x="24353" y="0"/>
                </a:moveTo>
                <a:lnTo>
                  <a:pt x="0" y="28346"/>
                </a:lnTo>
                <a:lnTo>
                  <a:pt x="37277" y="30815"/>
                </a:lnTo>
                <a:lnTo>
                  <a:pt x="20543" y="19720"/>
                </a:lnTo>
                <a:lnTo>
                  <a:pt x="2435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7971" y="3243976"/>
            <a:ext cx="1664025" cy="497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87364" y="3300495"/>
            <a:ext cx="1436180" cy="4118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6739" y="3292469"/>
            <a:ext cx="1503680" cy="337185"/>
          </a:xfrm>
          <a:custGeom>
            <a:avLst/>
            <a:gdLst/>
            <a:ahLst/>
            <a:cxnLst/>
            <a:rect l="l" t="t" r="r" b="b"/>
            <a:pathLst>
              <a:path w="1503679" h="337185">
                <a:moveTo>
                  <a:pt x="1462430" y="0"/>
                </a:moveTo>
                <a:lnTo>
                  <a:pt x="32708" y="872"/>
                </a:lnTo>
                <a:lnTo>
                  <a:pt x="2484" y="27062"/>
                </a:lnTo>
                <a:lnTo>
                  <a:pt x="0" y="41178"/>
                </a:lnTo>
                <a:lnTo>
                  <a:pt x="876" y="304025"/>
                </a:lnTo>
                <a:lnTo>
                  <a:pt x="6036" y="317015"/>
                </a:lnTo>
                <a:lnTo>
                  <a:pt x="15060" y="327386"/>
                </a:lnTo>
                <a:lnTo>
                  <a:pt x="27066" y="334256"/>
                </a:lnTo>
                <a:lnTo>
                  <a:pt x="41178" y="336743"/>
                </a:lnTo>
                <a:lnTo>
                  <a:pt x="1470911" y="335864"/>
                </a:lnTo>
                <a:lnTo>
                  <a:pt x="1483889" y="330697"/>
                </a:lnTo>
                <a:lnTo>
                  <a:pt x="1494254" y="321664"/>
                </a:lnTo>
                <a:lnTo>
                  <a:pt x="1501122" y="309649"/>
                </a:lnTo>
                <a:lnTo>
                  <a:pt x="1503608" y="295534"/>
                </a:lnTo>
                <a:lnTo>
                  <a:pt x="1502735" y="32708"/>
                </a:lnTo>
                <a:lnTo>
                  <a:pt x="1497572" y="19718"/>
                </a:lnTo>
                <a:lnTo>
                  <a:pt x="1488543" y="9350"/>
                </a:lnTo>
                <a:lnTo>
                  <a:pt x="1476534" y="2484"/>
                </a:lnTo>
                <a:lnTo>
                  <a:pt x="1462430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36089" y="3392645"/>
            <a:ext cx="128206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CreateCusto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mer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97523" y="3243976"/>
            <a:ext cx="1663964" cy="497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31036" y="3300495"/>
            <a:ext cx="984193" cy="411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46017" y="3292469"/>
            <a:ext cx="1503680" cy="337185"/>
          </a:xfrm>
          <a:custGeom>
            <a:avLst/>
            <a:gdLst/>
            <a:ahLst/>
            <a:cxnLst/>
            <a:rect l="l" t="t" r="r" b="b"/>
            <a:pathLst>
              <a:path w="1503679" h="337185">
                <a:moveTo>
                  <a:pt x="1462399" y="0"/>
                </a:moveTo>
                <a:lnTo>
                  <a:pt x="32708" y="876"/>
                </a:lnTo>
                <a:lnTo>
                  <a:pt x="2482" y="27066"/>
                </a:lnTo>
                <a:lnTo>
                  <a:pt x="0" y="41178"/>
                </a:lnTo>
                <a:lnTo>
                  <a:pt x="881" y="304046"/>
                </a:lnTo>
                <a:lnTo>
                  <a:pt x="6046" y="317028"/>
                </a:lnTo>
                <a:lnTo>
                  <a:pt x="15073" y="327392"/>
                </a:lnTo>
                <a:lnTo>
                  <a:pt x="27086" y="334258"/>
                </a:lnTo>
                <a:lnTo>
                  <a:pt x="41208" y="336743"/>
                </a:lnTo>
                <a:lnTo>
                  <a:pt x="1470921" y="335860"/>
                </a:lnTo>
                <a:lnTo>
                  <a:pt x="1483907" y="330689"/>
                </a:lnTo>
                <a:lnTo>
                  <a:pt x="1494268" y="321656"/>
                </a:lnTo>
                <a:lnTo>
                  <a:pt x="1501127" y="309644"/>
                </a:lnTo>
                <a:lnTo>
                  <a:pt x="1503608" y="295534"/>
                </a:lnTo>
                <a:lnTo>
                  <a:pt x="1502732" y="32688"/>
                </a:lnTo>
                <a:lnTo>
                  <a:pt x="1497570" y="19705"/>
                </a:lnTo>
                <a:lnTo>
                  <a:pt x="1488543" y="9344"/>
                </a:lnTo>
                <a:lnTo>
                  <a:pt x="1476527" y="2482"/>
                </a:lnTo>
                <a:lnTo>
                  <a:pt x="1462399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4901" y="2858373"/>
            <a:ext cx="1183640" cy="427355"/>
          </a:xfrm>
          <a:custGeom>
            <a:avLst/>
            <a:gdLst/>
            <a:ahLst/>
            <a:cxnLst/>
            <a:rect l="l" t="t" r="r" b="b"/>
            <a:pathLst>
              <a:path w="1183640" h="427354">
                <a:moveTo>
                  <a:pt x="0" y="0"/>
                </a:moveTo>
                <a:lnTo>
                  <a:pt x="1183477" y="426902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42318" y="3262233"/>
            <a:ext cx="37465" cy="31750"/>
          </a:xfrm>
          <a:custGeom>
            <a:avLst/>
            <a:gdLst/>
            <a:ahLst/>
            <a:cxnLst/>
            <a:rect l="l" t="t" r="r" b="b"/>
            <a:pathLst>
              <a:path w="37465" h="31750">
                <a:moveTo>
                  <a:pt x="11369" y="0"/>
                </a:moveTo>
                <a:lnTo>
                  <a:pt x="16154" y="19476"/>
                </a:lnTo>
                <a:lnTo>
                  <a:pt x="0" y="31424"/>
                </a:lnTo>
                <a:lnTo>
                  <a:pt x="37124" y="27035"/>
                </a:lnTo>
                <a:lnTo>
                  <a:pt x="11369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24" name="object 24"/>
          <p:cNvSpPr/>
          <p:nvPr/>
        </p:nvSpPr>
        <p:spPr>
          <a:xfrm>
            <a:off x="7011948" y="4282580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8902"/>
                </a:lnTo>
              </a:path>
            </a:pathLst>
          </a:custGeom>
          <a:ln w="1241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95251" y="452936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9"/>
                </a:lnTo>
                <a:lnTo>
                  <a:pt x="27867" y="11119"/>
                </a:lnTo>
                <a:lnTo>
                  <a:pt x="16703" y="11119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03" y="11119"/>
                </a:lnTo>
                <a:lnTo>
                  <a:pt x="27867" y="11119"/>
                </a:lnTo>
                <a:lnTo>
                  <a:pt x="3343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46936" y="4512490"/>
            <a:ext cx="1529151" cy="497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89344" y="4568981"/>
            <a:ext cx="1040678" cy="4118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94820" y="4561139"/>
            <a:ext cx="1370965" cy="337185"/>
          </a:xfrm>
          <a:custGeom>
            <a:avLst/>
            <a:gdLst/>
            <a:ahLst/>
            <a:cxnLst/>
            <a:rect l="l" t="t" r="r" b="b"/>
            <a:pathLst>
              <a:path w="1370965" h="337185">
                <a:moveTo>
                  <a:pt x="1329263" y="0"/>
                </a:moveTo>
                <a:lnTo>
                  <a:pt x="32689" y="873"/>
                </a:lnTo>
                <a:lnTo>
                  <a:pt x="2480" y="27062"/>
                </a:lnTo>
                <a:lnTo>
                  <a:pt x="0" y="41193"/>
                </a:lnTo>
                <a:lnTo>
                  <a:pt x="873" y="304009"/>
                </a:lnTo>
                <a:lnTo>
                  <a:pt x="6025" y="317000"/>
                </a:lnTo>
                <a:lnTo>
                  <a:pt x="15043" y="327368"/>
                </a:lnTo>
                <a:lnTo>
                  <a:pt x="27052" y="334234"/>
                </a:lnTo>
                <a:lnTo>
                  <a:pt x="41178" y="336718"/>
                </a:lnTo>
                <a:lnTo>
                  <a:pt x="1337765" y="335839"/>
                </a:lnTo>
                <a:lnTo>
                  <a:pt x="1350750" y="330676"/>
                </a:lnTo>
                <a:lnTo>
                  <a:pt x="1361118" y="321650"/>
                </a:lnTo>
                <a:lnTo>
                  <a:pt x="1367986" y="309640"/>
                </a:lnTo>
                <a:lnTo>
                  <a:pt x="1370472" y="295524"/>
                </a:lnTo>
                <a:lnTo>
                  <a:pt x="1369591" y="32680"/>
                </a:lnTo>
                <a:lnTo>
                  <a:pt x="1364422" y="19692"/>
                </a:lnTo>
                <a:lnTo>
                  <a:pt x="1355390" y="9334"/>
                </a:lnTo>
                <a:lnTo>
                  <a:pt x="1343376" y="2479"/>
                </a:lnTo>
                <a:lnTo>
                  <a:pt x="1329263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81095" y="3847236"/>
            <a:ext cx="1860864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23720" y="3914688"/>
            <a:ext cx="1157356" cy="4119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30351" y="3895456"/>
            <a:ext cx="1699895" cy="360680"/>
          </a:xfrm>
          <a:custGeom>
            <a:avLst/>
            <a:gdLst/>
            <a:ahLst/>
            <a:cxnLst/>
            <a:rect l="l" t="t" r="r" b="b"/>
            <a:pathLst>
              <a:path w="1699895" h="360679">
                <a:moveTo>
                  <a:pt x="1662318" y="0"/>
                </a:moveTo>
                <a:lnTo>
                  <a:pt x="35156" y="48"/>
                </a:lnTo>
                <a:lnTo>
                  <a:pt x="2737" y="23074"/>
                </a:lnTo>
                <a:lnTo>
                  <a:pt x="0" y="37094"/>
                </a:lnTo>
                <a:lnTo>
                  <a:pt x="46" y="325062"/>
                </a:lnTo>
                <a:lnTo>
                  <a:pt x="3452" y="338830"/>
                </a:lnTo>
                <a:lnTo>
                  <a:pt x="11478" y="350005"/>
                </a:lnTo>
                <a:lnTo>
                  <a:pt x="23042" y="357503"/>
                </a:lnTo>
                <a:lnTo>
                  <a:pt x="37063" y="360243"/>
                </a:lnTo>
                <a:lnTo>
                  <a:pt x="1664225" y="360194"/>
                </a:lnTo>
                <a:lnTo>
                  <a:pt x="1677990" y="356783"/>
                </a:lnTo>
                <a:lnTo>
                  <a:pt x="1689167" y="348756"/>
                </a:lnTo>
                <a:lnTo>
                  <a:pt x="1696670" y="337194"/>
                </a:lnTo>
                <a:lnTo>
                  <a:pt x="1699412" y="323179"/>
                </a:lnTo>
                <a:lnTo>
                  <a:pt x="1699362" y="35162"/>
                </a:lnTo>
                <a:lnTo>
                  <a:pt x="1695939" y="21406"/>
                </a:lnTo>
                <a:lnTo>
                  <a:pt x="1687901" y="10236"/>
                </a:lnTo>
                <a:lnTo>
                  <a:pt x="1676332" y="2740"/>
                </a:lnTo>
                <a:lnTo>
                  <a:pt x="166231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475531" y="3392645"/>
            <a:ext cx="1006475" cy="146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540"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Arial"/>
                <a:cs typeface="Arial"/>
              </a:rPr>
              <a:t>Cal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cQu</a:t>
            </a: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  <a:p>
            <a:pPr marL="77470" marR="5080" indent="-65405">
              <a:lnSpc>
                <a:spcPts val="5150"/>
              </a:lnSpc>
              <a:spcBef>
                <a:spcPts val="459"/>
              </a:spcBef>
            </a:pP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CheckDM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endParaRPr sz="13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83943" y="3637015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201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67239" y="38740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43" y="11125"/>
                </a:lnTo>
                <a:lnTo>
                  <a:pt x="16703" y="11125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25"/>
                </a:lnTo>
                <a:lnTo>
                  <a:pt x="27843" y="11125"/>
                </a:lnTo>
                <a:lnTo>
                  <a:pt x="3340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1611886"/>
                </a:lnTo>
                <a:lnTo>
                  <a:pt x="25040" y="1644823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69"/>
                </a:lnTo>
                <a:lnTo>
                  <a:pt x="6069268" y="1600282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4" y="1297"/>
                </a:lnTo>
                <a:lnTo>
                  <a:pt x="7583" y="25043"/>
                </a:lnTo>
                <a:lnTo>
                  <a:pt x="0" y="52120"/>
                </a:lnTo>
                <a:lnTo>
                  <a:pt x="1292" y="335388"/>
                </a:lnTo>
                <a:lnTo>
                  <a:pt x="25037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15"/>
                </a:lnTo>
                <a:lnTo>
                  <a:pt x="6962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611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611" y="55686"/>
                </a:moveTo>
                <a:lnTo>
                  <a:pt x="41757" y="55686"/>
                </a:lnTo>
                <a:lnTo>
                  <a:pt x="83545" y="83545"/>
                </a:lnTo>
                <a:lnTo>
                  <a:pt x="6961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21" y="241472"/>
                </a:lnTo>
                <a:lnTo>
                  <a:pt x="454443" y="217715"/>
                </a:lnTo>
                <a:lnTo>
                  <a:pt x="462015" y="190621"/>
                </a:lnTo>
                <a:lnTo>
                  <a:pt x="460721" y="40514"/>
                </a:lnTo>
                <a:lnTo>
                  <a:pt x="436987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51"/>
                </a:lnTo>
                <a:lnTo>
                  <a:pt x="0" y="52126"/>
                </a:lnTo>
                <a:lnTo>
                  <a:pt x="1300" y="202265"/>
                </a:lnTo>
                <a:lnTo>
                  <a:pt x="25055" y="235189"/>
                </a:lnTo>
                <a:lnTo>
                  <a:pt x="52151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48" y="241474"/>
                </a:lnTo>
                <a:lnTo>
                  <a:pt x="454492" y="21773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18" y="241474"/>
                </a:lnTo>
                <a:lnTo>
                  <a:pt x="454461" y="21773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7" y="241474"/>
                </a:lnTo>
                <a:lnTo>
                  <a:pt x="454468" y="21773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615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1" y="1292"/>
                </a:lnTo>
                <a:lnTo>
                  <a:pt x="7578" y="25037"/>
                </a:lnTo>
                <a:lnTo>
                  <a:pt x="0" y="52126"/>
                </a:lnTo>
                <a:lnTo>
                  <a:pt x="1289" y="202224"/>
                </a:lnTo>
                <a:lnTo>
                  <a:pt x="25011" y="235180"/>
                </a:lnTo>
                <a:lnTo>
                  <a:pt x="52090" y="242770"/>
                </a:lnTo>
                <a:lnTo>
                  <a:pt x="421496" y="241474"/>
                </a:lnTo>
                <a:lnTo>
                  <a:pt x="454438" y="217730"/>
                </a:lnTo>
                <a:lnTo>
                  <a:pt x="462015" y="190655"/>
                </a:lnTo>
                <a:lnTo>
                  <a:pt x="460720" y="40524"/>
                </a:lnTo>
                <a:lnTo>
                  <a:pt x="436986" y="7583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5140">
              <a:lnSpc>
                <a:spcPct val="100000"/>
              </a:lnSpc>
              <a:tabLst>
                <a:tab pos="2812415" algn="l"/>
                <a:tab pos="3399790" algn="l"/>
                <a:tab pos="3987165" algn="l"/>
                <a:tab pos="4574540" algn="l"/>
                <a:tab pos="5161915" algn="l"/>
                <a:tab pos="5748655" algn="l"/>
              </a:tabLst>
            </a:pPr>
            <a:r>
              <a:rPr spc="-20" dirty="0"/>
              <a:t>business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endParaRPr sz="1425" baseline="17543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  <a:spcBef>
                <a:spcPts val="1175"/>
              </a:spcBef>
            </a:pPr>
            <a:r>
              <a:rPr spc="-10" dirty="0"/>
              <a:t>message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/>
              <a:t>bus</a:t>
            </a:r>
          </a:p>
          <a:p>
            <a:pPr marL="2405380" marR="2399665" algn="ctr">
              <a:lnSpc>
                <a:spcPts val="3510"/>
              </a:lnSpc>
              <a:spcBef>
                <a:spcPts val="85"/>
              </a:spcBef>
            </a:pPr>
            <a:r>
              <a:rPr sz="1400" dirty="0"/>
              <a:t>process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20" dirty="0"/>
              <a:t>choreographer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/>
              <a:t>service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/>
              <a:t>orche</a:t>
            </a:r>
            <a:r>
              <a:rPr sz="1400" spc="-5" dirty="0"/>
              <a:t>s</a:t>
            </a:r>
            <a:r>
              <a:rPr sz="1400" spc="125" dirty="0"/>
              <a:t>t</a:t>
            </a:r>
            <a:r>
              <a:rPr sz="1400" dirty="0"/>
              <a:t>r</a:t>
            </a:r>
            <a:r>
              <a:rPr sz="1400" spc="-5" dirty="0"/>
              <a:t>a</a:t>
            </a:r>
            <a:r>
              <a:rPr sz="1400" spc="125" dirty="0"/>
              <a:t>t</a:t>
            </a:r>
            <a:r>
              <a:rPr sz="1400" spc="45" dirty="0"/>
              <a:t>or</a:t>
            </a: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1095"/>
              </a:spcBef>
              <a:tabLst>
                <a:tab pos="2813050" algn="l"/>
                <a:tab pos="3400425" algn="l"/>
                <a:tab pos="3987800" algn="l"/>
                <a:tab pos="4606925" algn="l"/>
                <a:tab pos="5194300" algn="l"/>
                <a:tab pos="5781675" algn="l"/>
              </a:tabLst>
            </a:pPr>
            <a:r>
              <a:rPr spc="55" dirty="0"/>
              <a:t>enterpri</a:t>
            </a:r>
            <a:r>
              <a:rPr spc="-45" dirty="0"/>
              <a:t>se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endParaRPr sz="1425" baseline="1754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0" y="40520"/>
                </a:lnTo>
                <a:lnTo>
                  <a:pt x="437005" y="7581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259186" y="5540046"/>
            <a:ext cx="2980055" cy="511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tabLst>
                <a:tab pos="2362835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58637" y="5540046"/>
            <a:ext cx="2946464" cy="51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58637" y="5540046"/>
            <a:ext cx="67817" cy="22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3539" y="5916926"/>
            <a:ext cx="2232629" cy="97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86219" y="5660472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83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27" y="27849"/>
                </a:lnTo>
                <a:lnTo>
                  <a:pt x="6958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34147" y="5569560"/>
            <a:ext cx="621517" cy="402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34147" y="5665954"/>
            <a:ext cx="73425" cy="15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98190" y="5606017"/>
            <a:ext cx="282499" cy="349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297" y="202254"/>
                </a:lnTo>
                <a:lnTo>
                  <a:pt x="25052" y="235175"/>
                </a:lnTo>
                <a:lnTo>
                  <a:pt x="52151" y="242754"/>
                </a:lnTo>
                <a:lnTo>
                  <a:pt x="421538" y="241462"/>
                </a:lnTo>
                <a:lnTo>
                  <a:pt x="454489" y="217729"/>
                </a:lnTo>
                <a:lnTo>
                  <a:pt x="462076" y="190655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48301" y="5686357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75522" y="2078616"/>
            <a:ext cx="6515734" cy="3462020"/>
          </a:xfrm>
          <a:custGeom>
            <a:avLst/>
            <a:gdLst/>
            <a:ahLst/>
            <a:cxnLst/>
            <a:rect l="l" t="t" r="r" b="b"/>
            <a:pathLst>
              <a:path w="6515734" h="3462020">
                <a:moveTo>
                  <a:pt x="0" y="3461430"/>
                </a:moveTo>
                <a:lnTo>
                  <a:pt x="6515678" y="3461430"/>
                </a:lnTo>
                <a:lnTo>
                  <a:pt x="6515678" y="0"/>
                </a:lnTo>
                <a:lnTo>
                  <a:pt x="0" y="0"/>
                </a:lnTo>
                <a:lnTo>
                  <a:pt x="0" y="346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83355" y="5540046"/>
            <a:ext cx="3375660" cy="892810"/>
          </a:xfrm>
          <a:custGeom>
            <a:avLst/>
            <a:gdLst/>
            <a:ahLst/>
            <a:cxnLst/>
            <a:rect l="l" t="t" r="r" b="b"/>
            <a:pathLst>
              <a:path w="3375660" h="892810">
                <a:moveTo>
                  <a:pt x="75831" y="0"/>
                </a:moveTo>
                <a:lnTo>
                  <a:pt x="0" y="0"/>
                </a:lnTo>
                <a:lnTo>
                  <a:pt x="0" y="892777"/>
                </a:lnTo>
                <a:lnTo>
                  <a:pt x="3375281" y="892777"/>
                </a:lnTo>
                <a:lnTo>
                  <a:pt x="3375281" y="510692"/>
                </a:lnTo>
                <a:lnTo>
                  <a:pt x="75831" y="510692"/>
                </a:lnTo>
                <a:lnTo>
                  <a:pt x="75831" y="0"/>
                </a:lnTo>
                <a:close/>
              </a:path>
              <a:path w="3375660" h="892810">
                <a:moveTo>
                  <a:pt x="3330689" y="230885"/>
                </a:moveTo>
                <a:lnTo>
                  <a:pt x="3055729" y="230885"/>
                </a:lnTo>
                <a:lnTo>
                  <a:pt x="3055729" y="510692"/>
                </a:lnTo>
                <a:lnTo>
                  <a:pt x="3341845" y="510692"/>
                </a:lnTo>
                <a:lnTo>
                  <a:pt x="3341845" y="265459"/>
                </a:lnTo>
                <a:lnTo>
                  <a:pt x="3307646" y="265459"/>
                </a:lnTo>
                <a:lnTo>
                  <a:pt x="3330689" y="230885"/>
                </a:lnTo>
                <a:close/>
              </a:path>
              <a:path w="3375660" h="892810">
                <a:moveTo>
                  <a:pt x="3341845" y="248351"/>
                </a:moveTo>
                <a:lnTo>
                  <a:pt x="3307646" y="265459"/>
                </a:lnTo>
                <a:lnTo>
                  <a:pt x="3341845" y="265459"/>
                </a:lnTo>
                <a:lnTo>
                  <a:pt x="3341845" y="248351"/>
                </a:lnTo>
                <a:close/>
              </a:path>
              <a:path w="3375660" h="892810">
                <a:moveTo>
                  <a:pt x="3341845" y="0"/>
                </a:moveTo>
                <a:lnTo>
                  <a:pt x="3055729" y="0"/>
                </a:lnTo>
                <a:lnTo>
                  <a:pt x="3055729" y="216514"/>
                </a:lnTo>
                <a:lnTo>
                  <a:pt x="3330689" y="216514"/>
                </a:lnTo>
                <a:lnTo>
                  <a:pt x="3307646" y="181938"/>
                </a:lnTo>
                <a:lnTo>
                  <a:pt x="3341845" y="181938"/>
                </a:lnTo>
                <a:lnTo>
                  <a:pt x="3341845" y="0"/>
                </a:lnTo>
                <a:close/>
              </a:path>
              <a:path w="3375660" h="892810">
                <a:moveTo>
                  <a:pt x="3341845" y="181938"/>
                </a:moveTo>
                <a:lnTo>
                  <a:pt x="3307646" y="181938"/>
                </a:lnTo>
                <a:lnTo>
                  <a:pt x="3341845" y="199034"/>
                </a:lnTo>
                <a:lnTo>
                  <a:pt x="3341845" y="181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59186" y="5540046"/>
            <a:ext cx="2979898" cy="510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7504" y="5916377"/>
            <a:ext cx="2121481" cy="97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17504" y="5560465"/>
            <a:ext cx="1904" cy="2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1396532" y="0"/>
                </a:moveTo>
                <a:lnTo>
                  <a:pt x="43512" y="707"/>
                </a:lnTo>
                <a:lnTo>
                  <a:pt x="10762" y="20418"/>
                </a:lnTo>
                <a:lnTo>
                  <a:pt x="0" y="52123"/>
                </a:lnTo>
                <a:lnTo>
                  <a:pt x="47" y="349462"/>
                </a:lnTo>
                <a:lnTo>
                  <a:pt x="16041" y="384879"/>
                </a:lnTo>
                <a:lnTo>
                  <a:pt x="52123" y="399394"/>
                </a:lnTo>
                <a:lnTo>
                  <a:pt x="2112111" y="399394"/>
                </a:lnTo>
                <a:lnTo>
                  <a:pt x="2112111" y="336432"/>
                </a:lnTo>
                <a:lnTo>
                  <a:pt x="68863" y="336432"/>
                </a:lnTo>
                <a:lnTo>
                  <a:pt x="68863" y="128336"/>
                </a:lnTo>
                <a:lnTo>
                  <a:pt x="2112111" y="128336"/>
                </a:lnTo>
                <a:lnTo>
                  <a:pt x="2112111" y="29513"/>
                </a:lnTo>
                <a:lnTo>
                  <a:pt x="2813850" y="29513"/>
                </a:lnTo>
                <a:lnTo>
                  <a:pt x="2813063" y="27416"/>
                </a:lnTo>
                <a:lnTo>
                  <a:pt x="2812220" y="26252"/>
                </a:lnTo>
                <a:lnTo>
                  <a:pt x="1409639" y="26252"/>
                </a:lnTo>
                <a:lnTo>
                  <a:pt x="1396532" y="0"/>
                </a:lnTo>
                <a:close/>
              </a:path>
              <a:path w="2819400" h="399414">
                <a:moveTo>
                  <a:pt x="2813850" y="29513"/>
                </a:moveTo>
                <a:lnTo>
                  <a:pt x="2735427" y="29513"/>
                </a:lnTo>
                <a:lnTo>
                  <a:pt x="2735427" y="399394"/>
                </a:lnTo>
                <a:lnTo>
                  <a:pt x="2767187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813850" y="29513"/>
                </a:lnTo>
                <a:close/>
              </a:path>
              <a:path w="2819400" h="399414">
                <a:moveTo>
                  <a:pt x="2112111" y="128336"/>
                </a:moveTo>
                <a:lnTo>
                  <a:pt x="2010765" y="128336"/>
                </a:lnTo>
                <a:lnTo>
                  <a:pt x="2010765" y="336432"/>
                </a:lnTo>
                <a:lnTo>
                  <a:pt x="2112111" y="336432"/>
                </a:lnTo>
                <a:lnTo>
                  <a:pt x="2112111" y="128336"/>
                </a:lnTo>
                <a:close/>
              </a:path>
              <a:path w="2819400" h="399414">
                <a:moveTo>
                  <a:pt x="2767187" y="0"/>
                </a:moveTo>
                <a:lnTo>
                  <a:pt x="1422775" y="0"/>
                </a:lnTo>
                <a:lnTo>
                  <a:pt x="1409639" y="26252"/>
                </a:lnTo>
                <a:lnTo>
                  <a:pt x="2812220" y="26252"/>
                </a:lnTo>
                <a:lnTo>
                  <a:pt x="2804973" y="16247"/>
                </a:lnTo>
                <a:lnTo>
                  <a:pt x="2794264" y="7587"/>
                </a:lnTo>
                <a:lnTo>
                  <a:pt x="2781486" y="1988"/>
                </a:lnTo>
                <a:lnTo>
                  <a:pt x="2767187" y="0"/>
                </a:lnTo>
                <a:close/>
              </a:path>
            </a:pathLst>
          </a:custGeom>
          <a:solidFill>
            <a:srgbClr val="E5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05179" y="5540046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6243" y="0"/>
                </a:moveTo>
                <a:lnTo>
                  <a:pt x="0" y="0"/>
                </a:lnTo>
                <a:lnTo>
                  <a:pt x="13106" y="26252"/>
                </a:lnTo>
                <a:lnTo>
                  <a:pt x="26243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20758" y="5569560"/>
            <a:ext cx="623315" cy="402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57460" y="5859977"/>
            <a:ext cx="333512" cy="79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57460" y="5606017"/>
            <a:ext cx="333512" cy="134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3674" y="0"/>
                </a:moveTo>
                <a:lnTo>
                  <a:pt x="409925" y="0"/>
                </a:ln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13674" y="242767"/>
                </a:lnTo>
                <a:lnTo>
                  <a:pt x="454778" y="217206"/>
                </a:lnTo>
                <a:lnTo>
                  <a:pt x="462046" y="190631"/>
                </a:lnTo>
                <a:lnTo>
                  <a:pt x="462039" y="172592"/>
                </a:lnTo>
                <a:lnTo>
                  <a:pt x="152247" y="172592"/>
                </a:lnTo>
                <a:lnTo>
                  <a:pt x="152247" y="81439"/>
                </a:lnTo>
                <a:lnTo>
                  <a:pt x="462007" y="81439"/>
                </a:lnTo>
                <a:lnTo>
                  <a:pt x="461995" y="49803"/>
                </a:lnTo>
                <a:lnTo>
                  <a:pt x="444894" y="13455"/>
                </a:lnTo>
                <a:lnTo>
                  <a:pt x="417332" y="393"/>
                </a:lnTo>
                <a:lnTo>
                  <a:pt x="413674" y="0"/>
                </a:lnTo>
                <a:close/>
              </a:path>
              <a:path w="462279" h="243204">
                <a:moveTo>
                  <a:pt x="462007" y="81439"/>
                </a:moveTo>
                <a:lnTo>
                  <a:pt x="300258" y="81439"/>
                </a:lnTo>
                <a:lnTo>
                  <a:pt x="300258" y="172592"/>
                </a:lnTo>
                <a:lnTo>
                  <a:pt x="462039" y="172592"/>
                </a:lnTo>
                <a:lnTo>
                  <a:pt x="462007" y="81439"/>
                </a:lnTo>
                <a:close/>
              </a:path>
            </a:pathLst>
          </a:custGeom>
          <a:solidFill>
            <a:srgbClr val="E0D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136361" y="5258115"/>
            <a:ext cx="343027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8305">
              <a:lnSpc>
                <a:spcPct val="100000"/>
              </a:lnSpc>
              <a:tabLst>
                <a:tab pos="2485390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25200" y="5540046"/>
            <a:ext cx="33436" cy="5106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91002" y="5721985"/>
            <a:ext cx="67945" cy="83820"/>
          </a:xfrm>
          <a:custGeom>
            <a:avLst/>
            <a:gdLst/>
            <a:ahLst/>
            <a:cxnLst/>
            <a:rect l="l" t="t" r="r" b="b"/>
            <a:pathLst>
              <a:path w="67945" h="83820">
                <a:moveTo>
                  <a:pt x="0" y="0"/>
                </a:moveTo>
                <a:lnTo>
                  <a:pt x="23042" y="34576"/>
                </a:lnTo>
                <a:lnTo>
                  <a:pt x="27858" y="41754"/>
                </a:lnTo>
                <a:lnTo>
                  <a:pt x="0" y="83521"/>
                </a:lnTo>
                <a:lnTo>
                  <a:pt x="67635" y="49709"/>
                </a:lnTo>
                <a:lnTo>
                  <a:pt x="67635" y="33814"/>
                </a:lnTo>
                <a:lnTo>
                  <a:pt x="0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36361" y="5258115"/>
            <a:ext cx="3430270" cy="1042035"/>
          </a:xfrm>
          <a:custGeom>
            <a:avLst/>
            <a:gdLst/>
            <a:ahLst/>
            <a:cxnLst/>
            <a:rect l="l" t="t" r="r" b="b"/>
            <a:pathLst>
              <a:path w="3430270" h="1042035">
                <a:moveTo>
                  <a:pt x="0" y="1041571"/>
                </a:moveTo>
                <a:lnTo>
                  <a:pt x="3430127" y="1041571"/>
                </a:lnTo>
                <a:lnTo>
                  <a:pt x="3430127" y="0"/>
                </a:lnTo>
                <a:lnTo>
                  <a:pt x="0" y="0"/>
                </a:lnTo>
                <a:lnTo>
                  <a:pt x="0" y="10415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283929" y="3087347"/>
            <a:ext cx="175006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30" dirty="0">
                <a:solidFill>
                  <a:srgbClr val="494A4C"/>
                </a:solidFill>
                <a:latin typeface="Arial"/>
                <a:cs typeface="Arial"/>
              </a:rPr>
              <a:t>enterprise-level</a:t>
            </a:r>
            <a:endParaRPr sz="1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900652" y="3087347"/>
            <a:ext cx="1364615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40" dirty="0">
                <a:solidFill>
                  <a:srgbClr val="494A4C"/>
                </a:solidFill>
                <a:latin typeface="Arial"/>
                <a:cs typeface="Arial"/>
              </a:rPr>
              <a:t>fine-grained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17967" y="2254731"/>
            <a:ext cx="549021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65" dirty="0">
                <a:solidFill>
                  <a:srgbClr val="494A4C"/>
                </a:solidFill>
                <a:latin typeface="Arial"/>
                <a:cs typeface="Arial"/>
              </a:rPr>
              <a:t>owned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494A4C"/>
                </a:solidFill>
                <a:latin typeface="Arial"/>
                <a:cs typeface="Arial"/>
              </a:rPr>
              <a:t>by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infras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15" dirty="0">
                <a:solidFill>
                  <a:srgbClr val="494A4C"/>
                </a:solidFill>
                <a:latin typeface="Arial"/>
                <a:cs typeface="Arial"/>
              </a:rPr>
              <a:t>ru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35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80" dirty="0">
                <a:solidFill>
                  <a:srgbClr val="494A4C"/>
                </a:solidFill>
                <a:latin typeface="Arial"/>
                <a:cs typeface="Arial"/>
              </a:rPr>
              <a:t>or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shared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services</a:t>
            </a:r>
            <a:r>
              <a:rPr sz="19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-25" dirty="0">
                <a:solidFill>
                  <a:srgbClr val="494A4C"/>
                </a:solidFill>
                <a:latin typeface="Arial"/>
                <a:cs typeface="Arial"/>
              </a:rPr>
              <a:t>eams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9563" y="1811446"/>
            <a:ext cx="1476268" cy="495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3520" y="1867917"/>
            <a:ext cx="1173729" cy="410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8545" y="1859300"/>
            <a:ext cx="1315720" cy="337185"/>
          </a:xfrm>
          <a:custGeom>
            <a:avLst/>
            <a:gdLst/>
            <a:ahLst/>
            <a:cxnLst/>
            <a:rect l="l" t="t" r="r" b="b"/>
            <a:pathLst>
              <a:path w="1315720" h="337185">
                <a:moveTo>
                  <a:pt x="1274460" y="0"/>
                </a:moveTo>
                <a:lnTo>
                  <a:pt x="32687" y="882"/>
                </a:lnTo>
                <a:lnTo>
                  <a:pt x="2481" y="27098"/>
                </a:lnTo>
                <a:lnTo>
                  <a:pt x="0" y="41208"/>
                </a:lnTo>
                <a:lnTo>
                  <a:pt x="876" y="304054"/>
                </a:lnTo>
                <a:lnTo>
                  <a:pt x="6038" y="317037"/>
                </a:lnTo>
                <a:lnTo>
                  <a:pt x="15065" y="327398"/>
                </a:lnTo>
                <a:lnTo>
                  <a:pt x="27081" y="334260"/>
                </a:lnTo>
                <a:lnTo>
                  <a:pt x="41208" y="336743"/>
                </a:lnTo>
                <a:lnTo>
                  <a:pt x="1282929" y="335870"/>
                </a:lnTo>
                <a:lnTo>
                  <a:pt x="1295919" y="330714"/>
                </a:lnTo>
                <a:lnTo>
                  <a:pt x="1306287" y="321690"/>
                </a:lnTo>
                <a:lnTo>
                  <a:pt x="1313154" y="309680"/>
                </a:lnTo>
                <a:lnTo>
                  <a:pt x="1315638" y="295564"/>
                </a:lnTo>
                <a:lnTo>
                  <a:pt x="1314761" y="32717"/>
                </a:lnTo>
                <a:lnTo>
                  <a:pt x="1309601" y="19727"/>
                </a:lnTo>
                <a:lnTo>
                  <a:pt x="1300578" y="9356"/>
                </a:lnTo>
                <a:lnTo>
                  <a:pt x="1288571" y="2486"/>
                </a:lnTo>
                <a:lnTo>
                  <a:pt x="1274460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72384" y="1972212"/>
            <a:ext cx="102552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CreateQuote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4422" y="2429276"/>
            <a:ext cx="3457437" cy="52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29007" y="2498557"/>
            <a:ext cx="1157325" cy="4100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2580" y="2477983"/>
            <a:ext cx="3297554" cy="360680"/>
          </a:xfrm>
          <a:custGeom>
            <a:avLst/>
            <a:gdLst/>
            <a:ahLst/>
            <a:cxnLst/>
            <a:rect l="l" t="t" r="r" b="b"/>
            <a:pathLst>
              <a:path w="3297554" h="360680">
                <a:moveTo>
                  <a:pt x="3259927" y="0"/>
                </a:moveTo>
                <a:lnTo>
                  <a:pt x="35159" y="48"/>
                </a:lnTo>
                <a:lnTo>
                  <a:pt x="2741" y="23074"/>
                </a:lnTo>
                <a:lnTo>
                  <a:pt x="0" y="37094"/>
                </a:lnTo>
                <a:lnTo>
                  <a:pt x="46" y="325059"/>
                </a:lnTo>
                <a:lnTo>
                  <a:pt x="3457" y="338817"/>
                </a:lnTo>
                <a:lnTo>
                  <a:pt x="11490" y="349994"/>
                </a:lnTo>
                <a:lnTo>
                  <a:pt x="23055" y="357499"/>
                </a:lnTo>
                <a:lnTo>
                  <a:pt x="37063" y="360243"/>
                </a:lnTo>
                <a:lnTo>
                  <a:pt x="3261807" y="360196"/>
                </a:lnTo>
                <a:lnTo>
                  <a:pt x="3275565" y="356785"/>
                </a:lnTo>
                <a:lnTo>
                  <a:pt x="3286741" y="348753"/>
                </a:lnTo>
                <a:lnTo>
                  <a:pt x="3294247" y="337187"/>
                </a:lnTo>
                <a:lnTo>
                  <a:pt x="3296991" y="323179"/>
                </a:lnTo>
                <a:lnTo>
                  <a:pt x="3296942" y="35186"/>
                </a:lnTo>
                <a:lnTo>
                  <a:pt x="3293526" y="21421"/>
                </a:lnTo>
                <a:lnTo>
                  <a:pt x="3285492" y="10244"/>
                </a:lnTo>
                <a:lnTo>
                  <a:pt x="3273930" y="2742"/>
                </a:lnTo>
                <a:lnTo>
                  <a:pt x="325992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6550" y="2589928"/>
            <a:ext cx="1006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mess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85572" y="2205919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201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8838" y="244296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0" y="0"/>
                </a:moveTo>
                <a:lnTo>
                  <a:pt x="16733" y="33436"/>
                </a:lnTo>
                <a:lnTo>
                  <a:pt x="27863" y="11155"/>
                </a:lnTo>
                <a:lnTo>
                  <a:pt x="16733" y="11155"/>
                </a:lnTo>
                <a:lnTo>
                  <a:pt x="0" y="0"/>
                </a:lnTo>
                <a:close/>
              </a:path>
              <a:path w="33654" h="33655">
                <a:moveTo>
                  <a:pt x="33436" y="0"/>
                </a:moveTo>
                <a:lnTo>
                  <a:pt x="16733" y="11155"/>
                </a:lnTo>
                <a:lnTo>
                  <a:pt x="27863" y="11155"/>
                </a:lnTo>
                <a:lnTo>
                  <a:pt x="3343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53458" y="2851363"/>
            <a:ext cx="1032510" cy="441959"/>
          </a:xfrm>
          <a:custGeom>
            <a:avLst/>
            <a:gdLst/>
            <a:ahLst/>
            <a:cxnLst/>
            <a:rect l="l" t="t" r="r" b="b"/>
            <a:pathLst>
              <a:path w="1032510" h="441960">
                <a:moveTo>
                  <a:pt x="1028151" y="0"/>
                </a:moveTo>
                <a:lnTo>
                  <a:pt x="0" y="431688"/>
                </a:lnTo>
                <a:lnTo>
                  <a:pt x="4297" y="441929"/>
                </a:lnTo>
                <a:lnTo>
                  <a:pt x="1032449" y="10271"/>
                </a:lnTo>
                <a:lnTo>
                  <a:pt x="102815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4801" y="3264367"/>
            <a:ext cx="37465" cy="31115"/>
          </a:xfrm>
          <a:custGeom>
            <a:avLst/>
            <a:gdLst/>
            <a:ahLst/>
            <a:cxnLst/>
            <a:rect l="l" t="t" r="r" b="b"/>
            <a:pathLst>
              <a:path w="37464" h="31114">
                <a:moveTo>
                  <a:pt x="24353" y="0"/>
                </a:moveTo>
                <a:lnTo>
                  <a:pt x="0" y="28346"/>
                </a:lnTo>
                <a:lnTo>
                  <a:pt x="37277" y="30815"/>
                </a:lnTo>
                <a:lnTo>
                  <a:pt x="20543" y="19720"/>
                </a:lnTo>
                <a:lnTo>
                  <a:pt x="2435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7971" y="3243976"/>
            <a:ext cx="1664025" cy="497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87364" y="3300452"/>
            <a:ext cx="1436180" cy="4119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6739" y="3292469"/>
            <a:ext cx="1503680" cy="337185"/>
          </a:xfrm>
          <a:custGeom>
            <a:avLst/>
            <a:gdLst/>
            <a:ahLst/>
            <a:cxnLst/>
            <a:rect l="l" t="t" r="r" b="b"/>
            <a:pathLst>
              <a:path w="1503679" h="337185">
                <a:moveTo>
                  <a:pt x="1462430" y="0"/>
                </a:moveTo>
                <a:lnTo>
                  <a:pt x="32708" y="872"/>
                </a:lnTo>
                <a:lnTo>
                  <a:pt x="2484" y="27062"/>
                </a:lnTo>
                <a:lnTo>
                  <a:pt x="0" y="41178"/>
                </a:lnTo>
                <a:lnTo>
                  <a:pt x="876" y="304025"/>
                </a:lnTo>
                <a:lnTo>
                  <a:pt x="6036" y="317015"/>
                </a:lnTo>
                <a:lnTo>
                  <a:pt x="15060" y="327386"/>
                </a:lnTo>
                <a:lnTo>
                  <a:pt x="27066" y="334256"/>
                </a:lnTo>
                <a:lnTo>
                  <a:pt x="41178" y="336743"/>
                </a:lnTo>
                <a:lnTo>
                  <a:pt x="1470911" y="335864"/>
                </a:lnTo>
                <a:lnTo>
                  <a:pt x="1483889" y="330697"/>
                </a:lnTo>
                <a:lnTo>
                  <a:pt x="1494254" y="321664"/>
                </a:lnTo>
                <a:lnTo>
                  <a:pt x="1501122" y="309649"/>
                </a:lnTo>
                <a:lnTo>
                  <a:pt x="1503608" y="295534"/>
                </a:lnTo>
                <a:lnTo>
                  <a:pt x="1502735" y="32708"/>
                </a:lnTo>
                <a:lnTo>
                  <a:pt x="1497572" y="19718"/>
                </a:lnTo>
                <a:lnTo>
                  <a:pt x="1488543" y="9350"/>
                </a:lnTo>
                <a:lnTo>
                  <a:pt x="1476534" y="2484"/>
                </a:lnTo>
                <a:lnTo>
                  <a:pt x="1462430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36089" y="3392645"/>
            <a:ext cx="128206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CreateCusto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mer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97523" y="3243976"/>
            <a:ext cx="1663994" cy="497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31036" y="3300452"/>
            <a:ext cx="984193" cy="411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46017" y="3292469"/>
            <a:ext cx="1503680" cy="337185"/>
          </a:xfrm>
          <a:custGeom>
            <a:avLst/>
            <a:gdLst/>
            <a:ahLst/>
            <a:cxnLst/>
            <a:rect l="l" t="t" r="r" b="b"/>
            <a:pathLst>
              <a:path w="1503679" h="337185">
                <a:moveTo>
                  <a:pt x="1462399" y="0"/>
                </a:moveTo>
                <a:lnTo>
                  <a:pt x="32708" y="876"/>
                </a:lnTo>
                <a:lnTo>
                  <a:pt x="2482" y="27066"/>
                </a:lnTo>
                <a:lnTo>
                  <a:pt x="0" y="41178"/>
                </a:lnTo>
                <a:lnTo>
                  <a:pt x="881" y="304046"/>
                </a:lnTo>
                <a:lnTo>
                  <a:pt x="6046" y="317028"/>
                </a:lnTo>
                <a:lnTo>
                  <a:pt x="15073" y="327392"/>
                </a:lnTo>
                <a:lnTo>
                  <a:pt x="27086" y="334258"/>
                </a:lnTo>
                <a:lnTo>
                  <a:pt x="41208" y="336743"/>
                </a:lnTo>
                <a:lnTo>
                  <a:pt x="1470921" y="335860"/>
                </a:lnTo>
                <a:lnTo>
                  <a:pt x="1483907" y="330689"/>
                </a:lnTo>
                <a:lnTo>
                  <a:pt x="1494268" y="321656"/>
                </a:lnTo>
                <a:lnTo>
                  <a:pt x="1501127" y="309644"/>
                </a:lnTo>
                <a:lnTo>
                  <a:pt x="1503608" y="295534"/>
                </a:lnTo>
                <a:lnTo>
                  <a:pt x="1502732" y="32688"/>
                </a:lnTo>
                <a:lnTo>
                  <a:pt x="1497570" y="19705"/>
                </a:lnTo>
                <a:lnTo>
                  <a:pt x="1488543" y="9344"/>
                </a:lnTo>
                <a:lnTo>
                  <a:pt x="1476527" y="2482"/>
                </a:lnTo>
                <a:lnTo>
                  <a:pt x="1462399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8224" y="3392645"/>
            <a:ext cx="836294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Arial"/>
                <a:cs typeface="Arial"/>
              </a:rPr>
              <a:t>Cal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cQu</a:t>
            </a: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4901" y="2858373"/>
            <a:ext cx="1183640" cy="427355"/>
          </a:xfrm>
          <a:custGeom>
            <a:avLst/>
            <a:gdLst/>
            <a:ahLst/>
            <a:cxnLst/>
            <a:rect l="l" t="t" r="r" b="b"/>
            <a:pathLst>
              <a:path w="1183640" h="427354">
                <a:moveTo>
                  <a:pt x="0" y="0"/>
                </a:moveTo>
                <a:lnTo>
                  <a:pt x="1183477" y="426902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2318" y="3262233"/>
            <a:ext cx="37465" cy="31750"/>
          </a:xfrm>
          <a:custGeom>
            <a:avLst/>
            <a:gdLst/>
            <a:ahLst/>
            <a:cxnLst/>
            <a:rect l="l" t="t" r="r" b="b"/>
            <a:pathLst>
              <a:path w="37465" h="31750">
                <a:moveTo>
                  <a:pt x="11369" y="0"/>
                </a:moveTo>
                <a:lnTo>
                  <a:pt x="16154" y="19476"/>
                </a:lnTo>
                <a:lnTo>
                  <a:pt x="0" y="31424"/>
                </a:lnTo>
                <a:lnTo>
                  <a:pt x="37124" y="27035"/>
                </a:lnTo>
                <a:lnTo>
                  <a:pt x="11369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25" name="object 25"/>
          <p:cNvSpPr/>
          <p:nvPr/>
        </p:nvSpPr>
        <p:spPr>
          <a:xfrm>
            <a:off x="4084228" y="4264385"/>
            <a:ext cx="784225" cy="284480"/>
          </a:xfrm>
          <a:custGeom>
            <a:avLst/>
            <a:gdLst/>
            <a:ahLst/>
            <a:cxnLst/>
            <a:rect l="l" t="t" r="r" b="b"/>
            <a:pathLst>
              <a:path w="784225" h="284479">
                <a:moveTo>
                  <a:pt x="3688" y="0"/>
                </a:moveTo>
                <a:lnTo>
                  <a:pt x="0" y="10515"/>
                </a:lnTo>
                <a:lnTo>
                  <a:pt x="780227" y="284094"/>
                </a:lnTo>
                <a:lnTo>
                  <a:pt x="783915" y="273582"/>
                </a:lnTo>
                <a:lnTo>
                  <a:pt x="368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40163" y="4520216"/>
            <a:ext cx="37465" cy="31750"/>
          </a:xfrm>
          <a:custGeom>
            <a:avLst/>
            <a:gdLst/>
            <a:ahLst/>
            <a:cxnLst/>
            <a:rect l="l" t="t" r="r" b="b"/>
            <a:pathLst>
              <a:path w="37464" h="31750">
                <a:moveTo>
                  <a:pt x="11033" y="0"/>
                </a:moveTo>
                <a:lnTo>
                  <a:pt x="16001" y="19455"/>
                </a:lnTo>
                <a:lnTo>
                  <a:pt x="0" y="31525"/>
                </a:lnTo>
                <a:lnTo>
                  <a:pt x="37063" y="26834"/>
                </a:lnTo>
                <a:lnTo>
                  <a:pt x="1103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06592" y="4266732"/>
            <a:ext cx="748030" cy="314960"/>
          </a:xfrm>
          <a:custGeom>
            <a:avLst/>
            <a:gdLst/>
            <a:ahLst/>
            <a:cxnLst/>
            <a:rect l="l" t="t" r="r" b="b"/>
            <a:pathLst>
              <a:path w="748029" h="314960">
                <a:moveTo>
                  <a:pt x="743590" y="0"/>
                </a:moveTo>
                <a:lnTo>
                  <a:pt x="0" y="304440"/>
                </a:lnTo>
                <a:lnTo>
                  <a:pt x="4206" y="314739"/>
                </a:lnTo>
                <a:lnTo>
                  <a:pt x="747796" y="10302"/>
                </a:lnTo>
                <a:lnTo>
                  <a:pt x="74359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97996" y="4552589"/>
            <a:ext cx="37465" cy="31115"/>
          </a:xfrm>
          <a:custGeom>
            <a:avLst/>
            <a:gdLst/>
            <a:ahLst/>
            <a:cxnLst/>
            <a:rect l="l" t="t" r="r" b="b"/>
            <a:pathLst>
              <a:path w="37464" h="31114">
                <a:moveTo>
                  <a:pt x="24597" y="0"/>
                </a:moveTo>
                <a:lnTo>
                  <a:pt x="0" y="28108"/>
                </a:lnTo>
                <a:lnTo>
                  <a:pt x="37277" y="30918"/>
                </a:lnTo>
                <a:lnTo>
                  <a:pt x="20634" y="19668"/>
                </a:lnTo>
                <a:lnTo>
                  <a:pt x="2459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58082" y="4512490"/>
            <a:ext cx="1554644" cy="497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46057" y="4568984"/>
            <a:ext cx="967752" cy="411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06253" y="4561139"/>
            <a:ext cx="1394460" cy="337185"/>
          </a:xfrm>
          <a:custGeom>
            <a:avLst/>
            <a:gdLst/>
            <a:ahLst/>
            <a:cxnLst/>
            <a:rect l="l" t="t" r="r" b="b"/>
            <a:pathLst>
              <a:path w="1394460" h="337185">
                <a:moveTo>
                  <a:pt x="1352763" y="0"/>
                </a:moveTo>
                <a:lnTo>
                  <a:pt x="32699" y="876"/>
                </a:lnTo>
                <a:lnTo>
                  <a:pt x="2482" y="27065"/>
                </a:lnTo>
                <a:lnTo>
                  <a:pt x="0" y="41193"/>
                </a:lnTo>
                <a:lnTo>
                  <a:pt x="877" y="304021"/>
                </a:lnTo>
                <a:lnTo>
                  <a:pt x="6039" y="317008"/>
                </a:lnTo>
                <a:lnTo>
                  <a:pt x="15065" y="327372"/>
                </a:lnTo>
                <a:lnTo>
                  <a:pt x="27077" y="334235"/>
                </a:lnTo>
                <a:lnTo>
                  <a:pt x="41196" y="336718"/>
                </a:lnTo>
                <a:lnTo>
                  <a:pt x="1361274" y="335839"/>
                </a:lnTo>
                <a:lnTo>
                  <a:pt x="1374264" y="330676"/>
                </a:lnTo>
                <a:lnTo>
                  <a:pt x="1384628" y="321650"/>
                </a:lnTo>
                <a:lnTo>
                  <a:pt x="1391490" y="309640"/>
                </a:lnTo>
                <a:lnTo>
                  <a:pt x="1393972" y="295524"/>
                </a:lnTo>
                <a:lnTo>
                  <a:pt x="1393093" y="32680"/>
                </a:lnTo>
                <a:lnTo>
                  <a:pt x="1387930" y="19692"/>
                </a:lnTo>
                <a:lnTo>
                  <a:pt x="1378902" y="9334"/>
                </a:lnTo>
                <a:lnTo>
                  <a:pt x="1366888" y="2479"/>
                </a:lnTo>
                <a:lnTo>
                  <a:pt x="1352763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896008" y="4661325"/>
            <a:ext cx="81153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AddDr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iver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16384" y="4512490"/>
            <a:ext cx="1530949" cy="4975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55134" y="4568981"/>
            <a:ext cx="1038855" cy="4118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64665" y="4561139"/>
            <a:ext cx="1370965" cy="337185"/>
          </a:xfrm>
          <a:custGeom>
            <a:avLst/>
            <a:gdLst/>
            <a:ahLst/>
            <a:cxnLst/>
            <a:rect l="l" t="t" r="r" b="b"/>
            <a:pathLst>
              <a:path w="1370964" h="337185">
                <a:moveTo>
                  <a:pt x="1329293" y="0"/>
                </a:moveTo>
                <a:lnTo>
                  <a:pt x="32697" y="877"/>
                </a:lnTo>
                <a:lnTo>
                  <a:pt x="2482" y="27066"/>
                </a:lnTo>
                <a:lnTo>
                  <a:pt x="0" y="41193"/>
                </a:lnTo>
                <a:lnTo>
                  <a:pt x="878" y="304029"/>
                </a:lnTo>
                <a:lnTo>
                  <a:pt x="6042" y="317013"/>
                </a:lnTo>
                <a:lnTo>
                  <a:pt x="15069" y="327375"/>
                </a:lnTo>
                <a:lnTo>
                  <a:pt x="27084" y="334236"/>
                </a:lnTo>
                <a:lnTo>
                  <a:pt x="41208" y="336718"/>
                </a:lnTo>
                <a:lnTo>
                  <a:pt x="1337804" y="335839"/>
                </a:lnTo>
                <a:lnTo>
                  <a:pt x="1350794" y="330676"/>
                </a:lnTo>
                <a:lnTo>
                  <a:pt x="1361159" y="321650"/>
                </a:lnTo>
                <a:lnTo>
                  <a:pt x="1368020" y="309640"/>
                </a:lnTo>
                <a:lnTo>
                  <a:pt x="1370502" y="295524"/>
                </a:lnTo>
                <a:lnTo>
                  <a:pt x="1369623" y="32680"/>
                </a:lnTo>
                <a:lnTo>
                  <a:pt x="1364460" y="19692"/>
                </a:lnTo>
                <a:lnTo>
                  <a:pt x="1355433" y="9334"/>
                </a:lnTo>
                <a:lnTo>
                  <a:pt x="1343418" y="2479"/>
                </a:lnTo>
                <a:lnTo>
                  <a:pt x="1329293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402611" y="4661325"/>
            <a:ext cx="8921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AddVehi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07768" y="3847236"/>
            <a:ext cx="2526078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85784" y="3914688"/>
            <a:ext cx="1157325" cy="4118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56844" y="3895456"/>
            <a:ext cx="2365375" cy="360680"/>
          </a:xfrm>
          <a:custGeom>
            <a:avLst/>
            <a:gdLst/>
            <a:ahLst/>
            <a:cxnLst/>
            <a:rect l="l" t="t" r="r" b="b"/>
            <a:pathLst>
              <a:path w="2365375" h="360679">
                <a:moveTo>
                  <a:pt x="2327986" y="0"/>
                </a:moveTo>
                <a:lnTo>
                  <a:pt x="35160" y="49"/>
                </a:lnTo>
                <a:lnTo>
                  <a:pt x="2738" y="23078"/>
                </a:lnTo>
                <a:lnTo>
                  <a:pt x="0" y="37094"/>
                </a:lnTo>
                <a:lnTo>
                  <a:pt x="47" y="325081"/>
                </a:lnTo>
                <a:lnTo>
                  <a:pt x="3461" y="338843"/>
                </a:lnTo>
                <a:lnTo>
                  <a:pt x="11494" y="350011"/>
                </a:lnTo>
                <a:lnTo>
                  <a:pt x="23064" y="357504"/>
                </a:lnTo>
                <a:lnTo>
                  <a:pt x="37088" y="360243"/>
                </a:lnTo>
                <a:lnTo>
                  <a:pt x="2329893" y="360194"/>
                </a:lnTo>
                <a:lnTo>
                  <a:pt x="2343658" y="356783"/>
                </a:lnTo>
                <a:lnTo>
                  <a:pt x="2354835" y="348756"/>
                </a:lnTo>
                <a:lnTo>
                  <a:pt x="2362338" y="337194"/>
                </a:lnTo>
                <a:lnTo>
                  <a:pt x="2365080" y="323179"/>
                </a:lnTo>
                <a:lnTo>
                  <a:pt x="2365030" y="35162"/>
                </a:lnTo>
                <a:lnTo>
                  <a:pt x="2361607" y="21406"/>
                </a:lnTo>
                <a:lnTo>
                  <a:pt x="2353569" y="10236"/>
                </a:lnTo>
                <a:lnTo>
                  <a:pt x="2342000" y="2740"/>
                </a:lnTo>
                <a:lnTo>
                  <a:pt x="2327986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534768" y="4007401"/>
            <a:ext cx="1006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086392" y="3629212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140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69658" y="386622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406"/>
                </a:lnTo>
                <a:lnTo>
                  <a:pt x="27853" y="11125"/>
                </a:lnTo>
                <a:lnTo>
                  <a:pt x="16733" y="11125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33" y="11125"/>
                </a:lnTo>
                <a:lnTo>
                  <a:pt x="27853" y="11125"/>
                </a:lnTo>
                <a:lnTo>
                  <a:pt x="3340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11948" y="4282580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8902"/>
                </a:lnTo>
              </a:path>
            </a:pathLst>
          </a:custGeom>
          <a:ln w="1241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95251" y="452936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9"/>
                </a:lnTo>
                <a:lnTo>
                  <a:pt x="27867" y="11119"/>
                </a:lnTo>
                <a:lnTo>
                  <a:pt x="16703" y="11119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03" y="11119"/>
                </a:lnTo>
                <a:lnTo>
                  <a:pt x="27867" y="11119"/>
                </a:lnTo>
                <a:lnTo>
                  <a:pt x="3343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46936" y="4512490"/>
            <a:ext cx="1529151" cy="4975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89344" y="4568981"/>
            <a:ext cx="1040678" cy="4118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94820" y="4561139"/>
            <a:ext cx="1370965" cy="337185"/>
          </a:xfrm>
          <a:custGeom>
            <a:avLst/>
            <a:gdLst/>
            <a:ahLst/>
            <a:cxnLst/>
            <a:rect l="l" t="t" r="r" b="b"/>
            <a:pathLst>
              <a:path w="1370965" h="337185">
                <a:moveTo>
                  <a:pt x="1329263" y="0"/>
                </a:moveTo>
                <a:lnTo>
                  <a:pt x="32689" y="873"/>
                </a:lnTo>
                <a:lnTo>
                  <a:pt x="2480" y="27062"/>
                </a:lnTo>
                <a:lnTo>
                  <a:pt x="0" y="41193"/>
                </a:lnTo>
                <a:lnTo>
                  <a:pt x="873" y="304009"/>
                </a:lnTo>
                <a:lnTo>
                  <a:pt x="6025" y="317000"/>
                </a:lnTo>
                <a:lnTo>
                  <a:pt x="15043" y="327368"/>
                </a:lnTo>
                <a:lnTo>
                  <a:pt x="27052" y="334234"/>
                </a:lnTo>
                <a:lnTo>
                  <a:pt x="41178" y="336718"/>
                </a:lnTo>
                <a:lnTo>
                  <a:pt x="1337765" y="335839"/>
                </a:lnTo>
                <a:lnTo>
                  <a:pt x="1350750" y="330676"/>
                </a:lnTo>
                <a:lnTo>
                  <a:pt x="1361118" y="321650"/>
                </a:lnTo>
                <a:lnTo>
                  <a:pt x="1367986" y="309640"/>
                </a:lnTo>
                <a:lnTo>
                  <a:pt x="1370472" y="295524"/>
                </a:lnTo>
                <a:lnTo>
                  <a:pt x="1369591" y="32680"/>
                </a:lnTo>
                <a:lnTo>
                  <a:pt x="1364422" y="19692"/>
                </a:lnTo>
                <a:lnTo>
                  <a:pt x="1355390" y="9334"/>
                </a:lnTo>
                <a:lnTo>
                  <a:pt x="1343376" y="2479"/>
                </a:lnTo>
                <a:lnTo>
                  <a:pt x="1329263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540403" y="4661325"/>
            <a:ext cx="87630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CheckDM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endParaRPr sz="13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081095" y="3847236"/>
            <a:ext cx="1860864" cy="5194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23720" y="3914688"/>
            <a:ext cx="1157356" cy="4119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30351" y="3895456"/>
            <a:ext cx="1699895" cy="360680"/>
          </a:xfrm>
          <a:custGeom>
            <a:avLst/>
            <a:gdLst/>
            <a:ahLst/>
            <a:cxnLst/>
            <a:rect l="l" t="t" r="r" b="b"/>
            <a:pathLst>
              <a:path w="1699895" h="360679">
                <a:moveTo>
                  <a:pt x="1662318" y="0"/>
                </a:moveTo>
                <a:lnTo>
                  <a:pt x="35156" y="48"/>
                </a:lnTo>
                <a:lnTo>
                  <a:pt x="2737" y="23074"/>
                </a:lnTo>
                <a:lnTo>
                  <a:pt x="0" y="37094"/>
                </a:lnTo>
                <a:lnTo>
                  <a:pt x="46" y="325062"/>
                </a:lnTo>
                <a:lnTo>
                  <a:pt x="3452" y="338830"/>
                </a:lnTo>
                <a:lnTo>
                  <a:pt x="11478" y="350005"/>
                </a:lnTo>
                <a:lnTo>
                  <a:pt x="23042" y="357503"/>
                </a:lnTo>
                <a:lnTo>
                  <a:pt x="37063" y="360243"/>
                </a:lnTo>
                <a:lnTo>
                  <a:pt x="1664225" y="360194"/>
                </a:lnTo>
                <a:lnTo>
                  <a:pt x="1677990" y="356783"/>
                </a:lnTo>
                <a:lnTo>
                  <a:pt x="1689167" y="348756"/>
                </a:lnTo>
                <a:lnTo>
                  <a:pt x="1696670" y="337194"/>
                </a:lnTo>
                <a:lnTo>
                  <a:pt x="1699412" y="323179"/>
                </a:lnTo>
                <a:lnTo>
                  <a:pt x="1699362" y="35162"/>
                </a:lnTo>
                <a:lnTo>
                  <a:pt x="1695939" y="21406"/>
                </a:lnTo>
                <a:lnTo>
                  <a:pt x="1687901" y="10236"/>
                </a:lnTo>
                <a:lnTo>
                  <a:pt x="1676332" y="2740"/>
                </a:lnTo>
                <a:lnTo>
                  <a:pt x="166231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475531" y="4007401"/>
            <a:ext cx="1006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983943" y="3637015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201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67239" y="38740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43" y="11125"/>
                </a:lnTo>
                <a:lnTo>
                  <a:pt x="16703" y="11125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25"/>
                </a:lnTo>
                <a:lnTo>
                  <a:pt x="27843" y="11125"/>
                </a:lnTo>
                <a:lnTo>
                  <a:pt x="3340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9563" y="1811446"/>
            <a:ext cx="1476268" cy="495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3520" y="1867917"/>
            <a:ext cx="1173729" cy="410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8545" y="1859300"/>
            <a:ext cx="1315720" cy="337185"/>
          </a:xfrm>
          <a:custGeom>
            <a:avLst/>
            <a:gdLst/>
            <a:ahLst/>
            <a:cxnLst/>
            <a:rect l="l" t="t" r="r" b="b"/>
            <a:pathLst>
              <a:path w="1315720" h="337185">
                <a:moveTo>
                  <a:pt x="1274460" y="0"/>
                </a:moveTo>
                <a:lnTo>
                  <a:pt x="32687" y="882"/>
                </a:lnTo>
                <a:lnTo>
                  <a:pt x="2481" y="27098"/>
                </a:lnTo>
                <a:lnTo>
                  <a:pt x="0" y="41208"/>
                </a:lnTo>
                <a:lnTo>
                  <a:pt x="876" y="304054"/>
                </a:lnTo>
                <a:lnTo>
                  <a:pt x="6038" y="317037"/>
                </a:lnTo>
                <a:lnTo>
                  <a:pt x="15065" y="327398"/>
                </a:lnTo>
                <a:lnTo>
                  <a:pt x="27081" y="334260"/>
                </a:lnTo>
                <a:lnTo>
                  <a:pt x="41208" y="336743"/>
                </a:lnTo>
                <a:lnTo>
                  <a:pt x="1282929" y="335870"/>
                </a:lnTo>
                <a:lnTo>
                  <a:pt x="1295919" y="330714"/>
                </a:lnTo>
                <a:lnTo>
                  <a:pt x="1306287" y="321690"/>
                </a:lnTo>
                <a:lnTo>
                  <a:pt x="1313154" y="309680"/>
                </a:lnTo>
                <a:lnTo>
                  <a:pt x="1315638" y="295564"/>
                </a:lnTo>
                <a:lnTo>
                  <a:pt x="1314761" y="32717"/>
                </a:lnTo>
                <a:lnTo>
                  <a:pt x="1309601" y="19727"/>
                </a:lnTo>
                <a:lnTo>
                  <a:pt x="1300578" y="9356"/>
                </a:lnTo>
                <a:lnTo>
                  <a:pt x="1288571" y="2486"/>
                </a:lnTo>
                <a:lnTo>
                  <a:pt x="1274460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72384" y="1972212"/>
            <a:ext cx="102552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CreateQuote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4422" y="2429276"/>
            <a:ext cx="3457437" cy="521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29007" y="2498557"/>
            <a:ext cx="1157325" cy="4100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2580" y="2477983"/>
            <a:ext cx="3297554" cy="360680"/>
          </a:xfrm>
          <a:custGeom>
            <a:avLst/>
            <a:gdLst/>
            <a:ahLst/>
            <a:cxnLst/>
            <a:rect l="l" t="t" r="r" b="b"/>
            <a:pathLst>
              <a:path w="3297554" h="360680">
                <a:moveTo>
                  <a:pt x="3259927" y="0"/>
                </a:moveTo>
                <a:lnTo>
                  <a:pt x="35159" y="48"/>
                </a:lnTo>
                <a:lnTo>
                  <a:pt x="2741" y="23074"/>
                </a:lnTo>
                <a:lnTo>
                  <a:pt x="0" y="37094"/>
                </a:lnTo>
                <a:lnTo>
                  <a:pt x="46" y="325059"/>
                </a:lnTo>
                <a:lnTo>
                  <a:pt x="3457" y="338817"/>
                </a:lnTo>
                <a:lnTo>
                  <a:pt x="11490" y="349994"/>
                </a:lnTo>
                <a:lnTo>
                  <a:pt x="23055" y="357499"/>
                </a:lnTo>
                <a:lnTo>
                  <a:pt x="37063" y="360243"/>
                </a:lnTo>
                <a:lnTo>
                  <a:pt x="3261807" y="360196"/>
                </a:lnTo>
                <a:lnTo>
                  <a:pt x="3275565" y="356785"/>
                </a:lnTo>
                <a:lnTo>
                  <a:pt x="3286741" y="348753"/>
                </a:lnTo>
                <a:lnTo>
                  <a:pt x="3294247" y="337187"/>
                </a:lnTo>
                <a:lnTo>
                  <a:pt x="3296991" y="323179"/>
                </a:lnTo>
                <a:lnTo>
                  <a:pt x="3296942" y="35186"/>
                </a:lnTo>
                <a:lnTo>
                  <a:pt x="3293526" y="21421"/>
                </a:lnTo>
                <a:lnTo>
                  <a:pt x="3285492" y="10244"/>
                </a:lnTo>
                <a:lnTo>
                  <a:pt x="3273930" y="2742"/>
                </a:lnTo>
                <a:lnTo>
                  <a:pt x="325992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6550" y="2589928"/>
            <a:ext cx="1006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mess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85572" y="2205919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201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8838" y="244296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0" y="0"/>
                </a:moveTo>
                <a:lnTo>
                  <a:pt x="16733" y="33436"/>
                </a:lnTo>
                <a:lnTo>
                  <a:pt x="27863" y="11155"/>
                </a:lnTo>
                <a:lnTo>
                  <a:pt x="16733" y="11155"/>
                </a:lnTo>
                <a:lnTo>
                  <a:pt x="0" y="0"/>
                </a:lnTo>
                <a:close/>
              </a:path>
              <a:path w="33654" h="33655">
                <a:moveTo>
                  <a:pt x="33436" y="0"/>
                </a:moveTo>
                <a:lnTo>
                  <a:pt x="16733" y="11155"/>
                </a:lnTo>
                <a:lnTo>
                  <a:pt x="27863" y="11155"/>
                </a:lnTo>
                <a:lnTo>
                  <a:pt x="3343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53458" y="2851363"/>
            <a:ext cx="1032510" cy="441959"/>
          </a:xfrm>
          <a:custGeom>
            <a:avLst/>
            <a:gdLst/>
            <a:ahLst/>
            <a:cxnLst/>
            <a:rect l="l" t="t" r="r" b="b"/>
            <a:pathLst>
              <a:path w="1032510" h="441960">
                <a:moveTo>
                  <a:pt x="1028151" y="0"/>
                </a:moveTo>
                <a:lnTo>
                  <a:pt x="0" y="431688"/>
                </a:lnTo>
                <a:lnTo>
                  <a:pt x="4297" y="441929"/>
                </a:lnTo>
                <a:lnTo>
                  <a:pt x="1032449" y="10271"/>
                </a:lnTo>
                <a:lnTo>
                  <a:pt x="102815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4801" y="3264367"/>
            <a:ext cx="37465" cy="31115"/>
          </a:xfrm>
          <a:custGeom>
            <a:avLst/>
            <a:gdLst/>
            <a:ahLst/>
            <a:cxnLst/>
            <a:rect l="l" t="t" r="r" b="b"/>
            <a:pathLst>
              <a:path w="37464" h="31114">
                <a:moveTo>
                  <a:pt x="24353" y="0"/>
                </a:moveTo>
                <a:lnTo>
                  <a:pt x="0" y="28346"/>
                </a:lnTo>
                <a:lnTo>
                  <a:pt x="37277" y="30815"/>
                </a:lnTo>
                <a:lnTo>
                  <a:pt x="20543" y="19720"/>
                </a:lnTo>
                <a:lnTo>
                  <a:pt x="2435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7971" y="3243976"/>
            <a:ext cx="1664025" cy="497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87364" y="3300452"/>
            <a:ext cx="1436180" cy="4119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6739" y="3292469"/>
            <a:ext cx="1503680" cy="337185"/>
          </a:xfrm>
          <a:custGeom>
            <a:avLst/>
            <a:gdLst/>
            <a:ahLst/>
            <a:cxnLst/>
            <a:rect l="l" t="t" r="r" b="b"/>
            <a:pathLst>
              <a:path w="1503679" h="337185">
                <a:moveTo>
                  <a:pt x="1462430" y="0"/>
                </a:moveTo>
                <a:lnTo>
                  <a:pt x="32708" y="872"/>
                </a:lnTo>
                <a:lnTo>
                  <a:pt x="2484" y="27062"/>
                </a:lnTo>
                <a:lnTo>
                  <a:pt x="0" y="41178"/>
                </a:lnTo>
                <a:lnTo>
                  <a:pt x="876" y="304025"/>
                </a:lnTo>
                <a:lnTo>
                  <a:pt x="6036" y="317015"/>
                </a:lnTo>
                <a:lnTo>
                  <a:pt x="15060" y="327386"/>
                </a:lnTo>
                <a:lnTo>
                  <a:pt x="27066" y="334256"/>
                </a:lnTo>
                <a:lnTo>
                  <a:pt x="41178" y="336743"/>
                </a:lnTo>
                <a:lnTo>
                  <a:pt x="1470911" y="335864"/>
                </a:lnTo>
                <a:lnTo>
                  <a:pt x="1483889" y="330697"/>
                </a:lnTo>
                <a:lnTo>
                  <a:pt x="1494254" y="321664"/>
                </a:lnTo>
                <a:lnTo>
                  <a:pt x="1501122" y="309649"/>
                </a:lnTo>
                <a:lnTo>
                  <a:pt x="1503608" y="295534"/>
                </a:lnTo>
                <a:lnTo>
                  <a:pt x="1502735" y="32708"/>
                </a:lnTo>
                <a:lnTo>
                  <a:pt x="1497572" y="19718"/>
                </a:lnTo>
                <a:lnTo>
                  <a:pt x="1488543" y="9350"/>
                </a:lnTo>
                <a:lnTo>
                  <a:pt x="1476534" y="2484"/>
                </a:lnTo>
                <a:lnTo>
                  <a:pt x="1462430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36089" y="3392645"/>
            <a:ext cx="128206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CreateCusto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mer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97523" y="3243976"/>
            <a:ext cx="1663994" cy="497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31036" y="3300452"/>
            <a:ext cx="984193" cy="411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46017" y="3292469"/>
            <a:ext cx="1503680" cy="337185"/>
          </a:xfrm>
          <a:custGeom>
            <a:avLst/>
            <a:gdLst/>
            <a:ahLst/>
            <a:cxnLst/>
            <a:rect l="l" t="t" r="r" b="b"/>
            <a:pathLst>
              <a:path w="1503679" h="337185">
                <a:moveTo>
                  <a:pt x="1462399" y="0"/>
                </a:moveTo>
                <a:lnTo>
                  <a:pt x="32708" y="876"/>
                </a:lnTo>
                <a:lnTo>
                  <a:pt x="2482" y="27066"/>
                </a:lnTo>
                <a:lnTo>
                  <a:pt x="0" y="41178"/>
                </a:lnTo>
                <a:lnTo>
                  <a:pt x="881" y="304046"/>
                </a:lnTo>
                <a:lnTo>
                  <a:pt x="6046" y="317028"/>
                </a:lnTo>
                <a:lnTo>
                  <a:pt x="15073" y="327392"/>
                </a:lnTo>
                <a:lnTo>
                  <a:pt x="27086" y="334258"/>
                </a:lnTo>
                <a:lnTo>
                  <a:pt x="41208" y="336743"/>
                </a:lnTo>
                <a:lnTo>
                  <a:pt x="1470921" y="335860"/>
                </a:lnTo>
                <a:lnTo>
                  <a:pt x="1483907" y="330689"/>
                </a:lnTo>
                <a:lnTo>
                  <a:pt x="1494268" y="321656"/>
                </a:lnTo>
                <a:lnTo>
                  <a:pt x="1501127" y="309644"/>
                </a:lnTo>
                <a:lnTo>
                  <a:pt x="1503608" y="295534"/>
                </a:lnTo>
                <a:lnTo>
                  <a:pt x="1502732" y="32688"/>
                </a:lnTo>
                <a:lnTo>
                  <a:pt x="1497570" y="19705"/>
                </a:lnTo>
                <a:lnTo>
                  <a:pt x="1488543" y="9344"/>
                </a:lnTo>
                <a:lnTo>
                  <a:pt x="1476527" y="2482"/>
                </a:lnTo>
                <a:lnTo>
                  <a:pt x="1462399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78224" y="3392645"/>
            <a:ext cx="836294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Arial"/>
                <a:cs typeface="Arial"/>
              </a:rPr>
              <a:t>Cal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cQu</a:t>
            </a: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4901" y="2858373"/>
            <a:ext cx="1183640" cy="427355"/>
          </a:xfrm>
          <a:custGeom>
            <a:avLst/>
            <a:gdLst/>
            <a:ahLst/>
            <a:cxnLst/>
            <a:rect l="l" t="t" r="r" b="b"/>
            <a:pathLst>
              <a:path w="1183640" h="427354">
                <a:moveTo>
                  <a:pt x="0" y="0"/>
                </a:moveTo>
                <a:lnTo>
                  <a:pt x="1183477" y="426902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2318" y="3262233"/>
            <a:ext cx="37465" cy="31750"/>
          </a:xfrm>
          <a:custGeom>
            <a:avLst/>
            <a:gdLst/>
            <a:ahLst/>
            <a:cxnLst/>
            <a:rect l="l" t="t" r="r" b="b"/>
            <a:pathLst>
              <a:path w="37465" h="31750">
                <a:moveTo>
                  <a:pt x="11369" y="0"/>
                </a:moveTo>
                <a:lnTo>
                  <a:pt x="16154" y="19476"/>
                </a:lnTo>
                <a:lnTo>
                  <a:pt x="0" y="31424"/>
                </a:lnTo>
                <a:lnTo>
                  <a:pt x="37124" y="27035"/>
                </a:lnTo>
                <a:lnTo>
                  <a:pt x="11369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71281" y="4908120"/>
            <a:ext cx="1482725" cy="356235"/>
          </a:xfrm>
          <a:custGeom>
            <a:avLst/>
            <a:gdLst/>
            <a:ahLst/>
            <a:cxnLst/>
            <a:rect l="l" t="t" r="r" b="b"/>
            <a:pathLst>
              <a:path w="1482725" h="356235">
                <a:moveTo>
                  <a:pt x="1480108" y="0"/>
                </a:moveTo>
                <a:lnTo>
                  <a:pt x="0" y="344923"/>
                </a:lnTo>
                <a:lnTo>
                  <a:pt x="2529" y="355759"/>
                </a:lnTo>
                <a:lnTo>
                  <a:pt x="1482608" y="10835"/>
                </a:lnTo>
                <a:lnTo>
                  <a:pt x="148010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60949" y="5237316"/>
            <a:ext cx="36830" cy="33020"/>
          </a:xfrm>
          <a:custGeom>
            <a:avLst/>
            <a:gdLst/>
            <a:ahLst/>
            <a:cxnLst/>
            <a:rect l="l" t="t" r="r" b="b"/>
            <a:pathLst>
              <a:path w="36829" h="33020">
                <a:moveTo>
                  <a:pt x="28742" y="0"/>
                </a:moveTo>
                <a:lnTo>
                  <a:pt x="0" y="23847"/>
                </a:lnTo>
                <a:lnTo>
                  <a:pt x="36332" y="32540"/>
                </a:lnTo>
                <a:lnTo>
                  <a:pt x="21701" y="18787"/>
                </a:lnTo>
                <a:lnTo>
                  <a:pt x="2874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1935480">
              <a:lnSpc>
                <a:spcPts val="4075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27" name="object 27"/>
          <p:cNvSpPr/>
          <p:nvPr/>
        </p:nvSpPr>
        <p:spPr>
          <a:xfrm>
            <a:off x="4084228" y="4264385"/>
            <a:ext cx="784225" cy="284480"/>
          </a:xfrm>
          <a:custGeom>
            <a:avLst/>
            <a:gdLst/>
            <a:ahLst/>
            <a:cxnLst/>
            <a:rect l="l" t="t" r="r" b="b"/>
            <a:pathLst>
              <a:path w="784225" h="284479">
                <a:moveTo>
                  <a:pt x="3688" y="0"/>
                </a:moveTo>
                <a:lnTo>
                  <a:pt x="0" y="10515"/>
                </a:lnTo>
                <a:lnTo>
                  <a:pt x="780227" y="284094"/>
                </a:lnTo>
                <a:lnTo>
                  <a:pt x="783915" y="273582"/>
                </a:lnTo>
                <a:lnTo>
                  <a:pt x="368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40163" y="4520216"/>
            <a:ext cx="37465" cy="31750"/>
          </a:xfrm>
          <a:custGeom>
            <a:avLst/>
            <a:gdLst/>
            <a:ahLst/>
            <a:cxnLst/>
            <a:rect l="l" t="t" r="r" b="b"/>
            <a:pathLst>
              <a:path w="37464" h="31750">
                <a:moveTo>
                  <a:pt x="11033" y="0"/>
                </a:moveTo>
                <a:lnTo>
                  <a:pt x="16001" y="19455"/>
                </a:lnTo>
                <a:lnTo>
                  <a:pt x="0" y="31525"/>
                </a:lnTo>
                <a:lnTo>
                  <a:pt x="37063" y="26834"/>
                </a:lnTo>
                <a:lnTo>
                  <a:pt x="1103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06592" y="4266732"/>
            <a:ext cx="748030" cy="314960"/>
          </a:xfrm>
          <a:custGeom>
            <a:avLst/>
            <a:gdLst/>
            <a:ahLst/>
            <a:cxnLst/>
            <a:rect l="l" t="t" r="r" b="b"/>
            <a:pathLst>
              <a:path w="748029" h="314960">
                <a:moveTo>
                  <a:pt x="743590" y="0"/>
                </a:moveTo>
                <a:lnTo>
                  <a:pt x="0" y="304440"/>
                </a:lnTo>
                <a:lnTo>
                  <a:pt x="4206" y="314739"/>
                </a:lnTo>
                <a:lnTo>
                  <a:pt x="747796" y="10302"/>
                </a:lnTo>
                <a:lnTo>
                  <a:pt x="74359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97996" y="4552589"/>
            <a:ext cx="37465" cy="31115"/>
          </a:xfrm>
          <a:custGeom>
            <a:avLst/>
            <a:gdLst/>
            <a:ahLst/>
            <a:cxnLst/>
            <a:rect l="l" t="t" r="r" b="b"/>
            <a:pathLst>
              <a:path w="37464" h="31114">
                <a:moveTo>
                  <a:pt x="24597" y="0"/>
                </a:moveTo>
                <a:lnTo>
                  <a:pt x="0" y="28108"/>
                </a:lnTo>
                <a:lnTo>
                  <a:pt x="37277" y="30918"/>
                </a:lnTo>
                <a:lnTo>
                  <a:pt x="20634" y="19668"/>
                </a:lnTo>
                <a:lnTo>
                  <a:pt x="2459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8082" y="4512490"/>
            <a:ext cx="1554644" cy="497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46057" y="4568984"/>
            <a:ext cx="967752" cy="411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06253" y="4561139"/>
            <a:ext cx="1394460" cy="337185"/>
          </a:xfrm>
          <a:custGeom>
            <a:avLst/>
            <a:gdLst/>
            <a:ahLst/>
            <a:cxnLst/>
            <a:rect l="l" t="t" r="r" b="b"/>
            <a:pathLst>
              <a:path w="1394460" h="337185">
                <a:moveTo>
                  <a:pt x="1352763" y="0"/>
                </a:moveTo>
                <a:lnTo>
                  <a:pt x="32699" y="876"/>
                </a:lnTo>
                <a:lnTo>
                  <a:pt x="2482" y="27065"/>
                </a:lnTo>
                <a:lnTo>
                  <a:pt x="0" y="41193"/>
                </a:lnTo>
                <a:lnTo>
                  <a:pt x="877" y="304021"/>
                </a:lnTo>
                <a:lnTo>
                  <a:pt x="6039" y="317008"/>
                </a:lnTo>
                <a:lnTo>
                  <a:pt x="15065" y="327372"/>
                </a:lnTo>
                <a:lnTo>
                  <a:pt x="27077" y="334235"/>
                </a:lnTo>
                <a:lnTo>
                  <a:pt x="41196" y="336718"/>
                </a:lnTo>
                <a:lnTo>
                  <a:pt x="1361274" y="335839"/>
                </a:lnTo>
                <a:lnTo>
                  <a:pt x="1374264" y="330676"/>
                </a:lnTo>
                <a:lnTo>
                  <a:pt x="1384628" y="321650"/>
                </a:lnTo>
                <a:lnTo>
                  <a:pt x="1391490" y="309640"/>
                </a:lnTo>
                <a:lnTo>
                  <a:pt x="1393972" y="295524"/>
                </a:lnTo>
                <a:lnTo>
                  <a:pt x="1393093" y="32680"/>
                </a:lnTo>
                <a:lnTo>
                  <a:pt x="1387930" y="19692"/>
                </a:lnTo>
                <a:lnTo>
                  <a:pt x="1378902" y="9334"/>
                </a:lnTo>
                <a:lnTo>
                  <a:pt x="1366888" y="2479"/>
                </a:lnTo>
                <a:lnTo>
                  <a:pt x="1352763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96008" y="4661325"/>
            <a:ext cx="81153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AddDr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iver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16384" y="4512490"/>
            <a:ext cx="1530949" cy="4975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55134" y="4568981"/>
            <a:ext cx="1038855" cy="4118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64665" y="4561139"/>
            <a:ext cx="1370965" cy="337185"/>
          </a:xfrm>
          <a:custGeom>
            <a:avLst/>
            <a:gdLst/>
            <a:ahLst/>
            <a:cxnLst/>
            <a:rect l="l" t="t" r="r" b="b"/>
            <a:pathLst>
              <a:path w="1370964" h="337185">
                <a:moveTo>
                  <a:pt x="1329293" y="0"/>
                </a:moveTo>
                <a:lnTo>
                  <a:pt x="32697" y="877"/>
                </a:lnTo>
                <a:lnTo>
                  <a:pt x="2482" y="27066"/>
                </a:lnTo>
                <a:lnTo>
                  <a:pt x="0" y="41193"/>
                </a:lnTo>
                <a:lnTo>
                  <a:pt x="878" y="304029"/>
                </a:lnTo>
                <a:lnTo>
                  <a:pt x="6042" y="317013"/>
                </a:lnTo>
                <a:lnTo>
                  <a:pt x="15069" y="327375"/>
                </a:lnTo>
                <a:lnTo>
                  <a:pt x="27084" y="334236"/>
                </a:lnTo>
                <a:lnTo>
                  <a:pt x="41208" y="336718"/>
                </a:lnTo>
                <a:lnTo>
                  <a:pt x="1337804" y="335839"/>
                </a:lnTo>
                <a:lnTo>
                  <a:pt x="1350794" y="330676"/>
                </a:lnTo>
                <a:lnTo>
                  <a:pt x="1361159" y="321650"/>
                </a:lnTo>
                <a:lnTo>
                  <a:pt x="1368020" y="309640"/>
                </a:lnTo>
                <a:lnTo>
                  <a:pt x="1370502" y="295524"/>
                </a:lnTo>
                <a:lnTo>
                  <a:pt x="1369623" y="32680"/>
                </a:lnTo>
                <a:lnTo>
                  <a:pt x="1364460" y="19692"/>
                </a:lnTo>
                <a:lnTo>
                  <a:pt x="1355433" y="9334"/>
                </a:lnTo>
                <a:lnTo>
                  <a:pt x="1343418" y="2479"/>
                </a:lnTo>
                <a:lnTo>
                  <a:pt x="1329293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402611" y="4661325"/>
            <a:ext cx="8921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AddVehi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07768" y="3847236"/>
            <a:ext cx="2526078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85784" y="3914688"/>
            <a:ext cx="1157325" cy="4118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56844" y="3895456"/>
            <a:ext cx="2365375" cy="360680"/>
          </a:xfrm>
          <a:custGeom>
            <a:avLst/>
            <a:gdLst/>
            <a:ahLst/>
            <a:cxnLst/>
            <a:rect l="l" t="t" r="r" b="b"/>
            <a:pathLst>
              <a:path w="2365375" h="360679">
                <a:moveTo>
                  <a:pt x="2327986" y="0"/>
                </a:moveTo>
                <a:lnTo>
                  <a:pt x="35160" y="49"/>
                </a:lnTo>
                <a:lnTo>
                  <a:pt x="2738" y="23078"/>
                </a:lnTo>
                <a:lnTo>
                  <a:pt x="0" y="37094"/>
                </a:lnTo>
                <a:lnTo>
                  <a:pt x="47" y="325081"/>
                </a:lnTo>
                <a:lnTo>
                  <a:pt x="3461" y="338843"/>
                </a:lnTo>
                <a:lnTo>
                  <a:pt x="11494" y="350011"/>
                </a:lnTo>
                <a:lnTo>
                  <a:pt x="23064" y="357504"/>
                </a:lnTo>
                <a:lnTo>
                  <a:pt x="37088" y="360243"/>
                </a:lnTo>
                <a:lnTo>
                  <a:pt x="2329893" y="360194"/>
                </a:lnTo>
                <a:lnTo>
                  <a:pt x="2343658" y="356783"/>
                </a:lnTo>
                <a:lnTo>
                  <a:pt x="2354835" y="348756"/>
                </a:lnTo>
                <a:lnTo>
                  <a:pt x="2362338" y="337194"/>
                </a:lnTo>
                <a:lnTo>
                  <a:pt x="2365080" y="323179"/>
                </a:lnTo>
                <a:lnTo>
                  <a:pt x="2365030" y="35162"/>
                </a:lnTo>
                <a:lnTo>
                  <a:pt x="2361607" y="21406"/>
                </a:lnTo>
                <a:lnTo>
                  <a:pt x="2353569" y="10236"/>
                </a:lnTo>
                <a:lnTo>
                  <a:pt x="2342000" y="2740"/>
                </a:lnTo>
                <a:lnTo>
                  <a:pt x="2327986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534768" y="4007401"/>
            <a:ext cx="1006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086392" y="3629212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140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69658" y="386622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406"/>
                </a:lnTo>
                <a:lnTo>
                  <a:pt x="27853" y="11125"/>
                </a:lnTo>
                <a:lnTo>
                  <a:pt x="16733" y="11125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33" y="11125"/>
                </a:lnTo>
                <a:lnTo>
                  <a:pt x="27853" y="11125"/>
                </a:lnTo>
                <a:lnTo>
                  <a:pt x="3340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1948" y="4282580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8902"/>
                </a:lnTo>
              </a:path>
            </a:pathLst>
          </a:custGeom>
          <a:ln w="1241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95251" y="452936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9"/>
                </a:lnTo>
                <a:lnTo>
                  <a:pt x="27867" y="11119"/>
                </a:lnTo>
                <a:lnTo>
                  <a:pt x="16703" y="11119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03" y="11119"/>
                </a:lnTo>
                <a:lnTo>
                  <a:pt x="27867" y="11119"/>
                </a:lnTo>
                <a:lnTo>
                  <a:pt x="3343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46936" y="4512490"/>
            <a:ext cx="1529151" cy="4975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89344" y="4568984"/>
            <a:ext cx="1040678" cy="4119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39122" y="4908120"/>
            <a:ext cx="314766" cy="727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94820" y="4561139"/>
            <a:ext cx="1370965" cy="337185"/>
          </a:xfrm>
          <a:custGeom>
            <a:avLst/>
            <a:gdLst/>
            <a:ahLst/>
            <a:cxnLst/>
            <a:rect l="l" t="t" r="r" b="b"/>
            <a:pathLst>
              <a:path w="1370965" h="337185">
                <a:moveTo>
                  <a:pt x="1329263" y="0"/>
                </a:moveTo>
                <a:lnTo>
                  <a:pt x="32689" y="873"/>
                </a:lnTo>
                <a:lnTo>
                  <a:pt x="2480" y="27062"/>
                </a:lnTo>
                <a:lnTo>
                  <a:pt x="0" y="41193"/>
                </a:lnTo>
                <a:lnTo>
                  <a:pt x="873" y="304009"/>
                </a:lnTo>
                <a:lnTo>
                  <a:pt x="6025" y="317000"/>
                </a:lnTo>
                <a:lnTo>
                  <a:pt x="15043" y="327368"/>
                </a:lnTo>
                <a:lnTo>
                  <a:pt x="27052" y="334234"/>
                </a:lnTo>
                <a:lnTo>
                  <a:pt x="41178" y="336718"/>
                </a:lnTo>
                <a:lnTo>
                  <a:pt x="1337765" y="335839"/>
                </a:lnTo>
                <a:lnTo>
                  <a:pt x="1350750" y="330676"/>
                </a:lnTo>
                <a:lnTo>
                  <a:pt x="1361118" y="321650"/>
                </a:lnTo>
                <a:lnTo>
                  <a:pt x="1367986" y="309640"/>
                </a:lnTo>
                <a:lnTo>
                  <a:pt x="1370472" y="295524"/>
                </a:lnTo>
                <a:lnTo>
                  <a:pt x="1369591" y="32680"/>
                </a:lnTo>
                <a:lnTo>
                  <a:pt x="1364422" y="19692"/>
                </a:lnTo>
                <a:lnTo>
                  <a:pt x="1355390" y="9334"/>
                </a:lnTo>
                <a:lnTo>
                  <a:pt x="1343376" y="2479"/>
                </a:lnTo>
                <a:lnTo>
                  <a:pt x="1329263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40403" y="4661325"/>
            <a:ext cx="87630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CheckDM</a:t>
            </a:r>
            <a:r>
              <a:rPr sz="13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81095" y="3847236"/>
            <a:ext cx="1860864" cy="5194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23720" y="3914688"/>
            <a:ext cx="1157356" cy="411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30351" y="3895456"/>
            <a:ext cx="1699895" cy="360680"/>
          </a:xfrm>
          <a:custGeom>
            <a:avLst/>
            <a:gdLst/>
            <a:ahLst/>
            <a:cxnLst/>
            <a:rect l="l" t="t" r="r" b="b"/>
            <a:pathLst>
              <a:path w="1699895" h="360679">
                <a:moveTo>
                  <a:pt x="1662318" y="0"/>
                </a:moveTo>
                <a:lnTo>
                  <a:pt x="35156" y="48"/>
                </a:lnTo>
                <a:lnTo>
                  <a:pt x="2737" y="23074"/>
                </a:lnTo>
                <a:lnTo>
                  <a:pt x="0" y="37094"/>
                </a:lnTo>
                <a:lnTo>
                  <a:pt x="46" y="325062"/>
                </a:lnTo>
                <a:lnTo>
                  <a:pt x="3452" y="338830"/>
                </a:lnTo>
                <a:lnTo>
                  <a:pt x="11478" y="350005"/>
                </a:lnTo>
                <a:lnTo>
                  <a:pt x="23042" y="357503"/>
                </a:lnTo>
                <a:lnTo>
                  <a:pt x="37063" y="360243"/>
                </a:lnTo>
                <a:lnTo>
                  <a:pt x="1664225" y="360194"/>
                </a:lnTo>
                <a:lnTo>
                  <a:pt x="1677990" y="356783"/>
                </a:lnTo>
                <a:lnTo>
                  <a:pt x="1689167" y="348756"/>
                </a:lnTo>
                <a:lnTo>
                  <a:pt x="1696670" y="337194"/>
                </a:lnTo>
                <a:lnTo>
                  <a:pt x="1699412" y="323179"/>
                </a:lnTo>
                <a:lnTo>
                  <a:pt x="1699362" y="35162"/>
                </a:lnTo>
                <a:lnTo>
                  <a:pt x="1695939" y="21406"/>
                </a:lnTo>
                <a:lnTo>
                  <a:pt x="1687901" y="10236"/>
                </a:lnTo>
                <a:lnTo>
                  <a:pt x="1676332" y="2740"/>
                </a:lnTo>
                <a:lnTo>
                  <a:pt x="166231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475531" y="4007401"/>
            <a:ext cx="1006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983943" y="3637015"/>
            <a:ext cx="0" cy="259715"/>
          </a:xfrm>
          <a:custGeom>
            <a:avLst/>
            <a:gdLst/>
            <a:ahLst/>
            <a:cxnLst/>
            <a:rect l="l" t="t" r="r" b="b"/>
            <a:pathLst>
              <a:path h="259714">
                <a:moveTo>
                  <a:pt x="0" y="0"/>
                </a:moveTo>
                <a:lnTo>
                  <a:pt x="0" y="259201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67239" y="38740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43" y="11125"/>
                </a:lnTo>
                <a:lnTo>
                  <a:pt x="16703" y="11125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25"/>
                </a:lnTo>
                <a:lnTo>
                  <a:pt x="27843" y="11125"/>
                </a:lnTo>
                <a:lnTo>
                  <a:pt x="3340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46487" y="5852073"/>
            <a:ext cx="1664025" cy="4975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69119" y="5908577"/>
            <a:ext cx="1011518" cy="4118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95408" y="5900292"/>
            <a:ext cx="1503680" cy="337185"/>
          </a:xfrm>
          <a:custGeom>
            <a:avLst/>
            <a:gdLst/>
            <a:ahLst/>
            <a:cxnLst/>
            <a:rect l="l" t="t" r="r" b="b"/>
            <a:pathLst>
              <a:path w="1503679" h="337185">
                <a:moveTo>
                  <a:pt x="1462430" y="0"/>
                </a:moveTo>
                <a:lnTo>
                  <a:pt x="32704" y="877"/>
                </a:lnTo>
                <a:lnTo>
                  <a:pt x="2482" y="27067"/>
                </a:lnTo>
                <a:lnTo>
                  <a:pt x="0" y="41184"/>
                </a:lnTo>
                <a:lnTo>
                  <a:pt x="877" y="304048"/>
                </a:lnTo>
                <a:lnTo>
                  <a:pt x="6039" y="317033"/>
                </a:lnTo>
                <a:lnTo>
                  <a:pt x="15067" y="327393"/>
                </a:lnTo>
                <a:lnTo>
                  <a:pt x="27082" y="334252"/>
                </a:lnTo>
                <a:lnTo>
                  <a:pt x="41208" y="336733"/>
                </a:lnTo>
                <a:lnTo>
                  <a:pt x="1470904" y="335861"/>
                </a:lnTo>
                <a:lnTo>
                  <a:pt x="1483892" y="330705"/>
                </a:lnTo>
                <a:lnTo>
                  <a:pt x="1494259" y="321682"/>
                </a:lnTo>
                <a:lnTo>
                  <a:pt x="1501124" y="309671"/>
                </a:lnTo>
                <a:lnTo>
                  <a:pt x="1503608" y="295549"/>
                </a:lnTo>
                <a:lnTo>
                  <a:pt x="1502735" y="32706"/>
                </a:lnTo>
                <a:lnTo>
                  <a:pt x="1497578" y="19713"/>
                </a:lnTo>
                <a:lnTo>
                  <a:pt x="1488555" y="9346"/>
                </a:lnTo>
                <a:lnTo>
                  <a:pt x="1476545" y="2483"/>
                </a:lnTo>
                <a:lnTo>
                  <a:pt x="1462430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917088" y="6000465"/>
            <a:ext cx="85725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Wr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Arial"/>
                <a:cs typeface="Arial"/>
              </a:rPr>
              <a:t>eAud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286658" y="4908062"/>
            <a:ext cx="1970405" cy="342900"/>
          </a:xfrm>
          <a:custGeom>
            <a:avLst/>
            <a:gdLst/>
            <a:ahLst/>
            <a:cxnLst/>
            <a:rect l="l" t="t" r="r" b="b"/>
            <a:pathLst>
              <a:path w="1970404" h="342900">
                <a:moveTo>
                  <a:pt x="1828" y="0"/>
                </a:moveTo>
                <a:lnTo>
                  <a:pt x="0" y="10963"/>
                </a:lnTo>
                <a:lnTo>
                  <a:pt x="1968459" y="342744"/>
                </a:lnTo>
                <a:lnTo>
                  <a:pt x="1970318" y="331756"/>
                </a:lnTo>
                <a:lnTo>
                  <a:pt x="182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232318" y="5225292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5516" y="0"/>
                </a:moveTo>
                <a:lnTo>
                  <a:pt x="13746" y="18336"/>
                </a:lnTo>
                <a:lnTo>
                  <a:pt x="0" y="32945"/>
                </a:lnTo>
                <a:lnTo>
                  <a:pt x="35722" y="22037"/>
                </a:lnTo>
                <a:lnTo>
                  <a:pt x="551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84522" y="5201432"/>
            <a:ext cx="1859005" cy="5212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27178" y="5270679"/>
            <a:ext cx="1157322" cy="410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32772" y="5250282"/>
            <a:ext cx="1699895" cy="360680"/>
          </a:xfrm>
          <a:custGeom>
            <a:avLst/>
            <a:gdLst/>
            <a:ahLst/>
            <a:cxnLst/>
            <a:rect l="l" t="t" r="r" b="b"/>
            <a:pathLst>
              <a:path w="1699895" h="360679">
                <a:moveTo>
                  <a:pt x="1662287" y="0"/>
                </a:moveTo>
                <a:lnTo>
                  <a:pt x="35161" y="47"/>
                </a:lnTo>
                <a:lnTo>
                  <a:pt x="2738" y="23064"/>
                </a:lnTo>
                <a:lnTo>
                  <a:pt x="0" y="37088"/>
                </a:lnTo>
                <a:lnTo>
                  <a:pt x="48" y="325062"/>
                </a:lnTo>
                <a:lnTo>
                  <a:pt x="3461" y="338833"/>
                </a:lnTo>
                <a:lnTo>
                  <a:pt x="11488" y="350009"/>
                </a:lnTo>
                <a:lnTo>
                  <a:pt x="23049" y="357508"/>
                </a:lnTo>
                <a:lnTo>
                  <a:pt x="37063" y="360249"/>
                </a:lnTo>
                <a:lnTo>
                  <a:pt x="1664226" y="360199"/>
                </a:lnTo>
                <a:lnTo>
                  <a:pt x="1677992" y="356777"/>
                </a:lnTo>
                <a:lnTo>
                  <a:pt x="1689157" y="348740"/>
                </a:lnTo>
                <a:lnTo>
                  <a:pt x="1696646" y="337171"/>
                </a:lnTo>
                <a:lnTo>
                  <a:pt x="1699381" y="323148"/>
                </a:lnTo>
                <a:lnTo>
                  <a:pt x="1699332" y="35160"/>
                </a:lnTo>
                <a:lnTo>
                  <a:pt x="1695915" y="21400"/>
                </a:lnTo>
                <a:lnTo>
                  <a:pt x="1687884" y="10232"/>
                </a:lnTo>
                <a:lnTo>
                  <a:pt x="1676316" y="2738"/>
                </a:lnTo>
                <a:lnTo>
                  <a:pt x="16622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877908" y="5362226"/>
            <a:ext cx="1006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70728" y="5626174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8915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53994" y="587296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4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33" y="11131"/>
                </a:lnTo>
                <a:lnTo>
                  <a:pt x="27849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03957" y="4899299"/>
            <a:ext cx="494665" cy="366395"/>
          </a:xfrm>
          <a:custGeom>
            <a:avLst/>
            <a:gdLst/>
            <a:ahLst/>
            <a:cxnLst/>
            <a:rect l="l" t="t" r="r" b="b"/>
            <a:pathLst>
              <a:path w="494664" h="366395">
                <a:moveTo>
                  <a:pt x="0" y="0"/>
                </a:moveTo>
                <a:lnTo>
                  <a:pt x="494080" y="365948"/>
                </a:lnTo>
              </a:path>
            </a:pathLst>
          </a:custGeom>
          <a:ln w="11132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70423" y="5238746"/>
            <a:ext cx="36830" cy="33655"/>
          </a:xfrm>
          <a:custGeom>
            <a:avLst/>
            <a:gdLst/>
            <a:ahLst/>
            <a:cxnLst/>
            <a:rect l="l" t="t" r="r" b="b"/>
            <a:pathLst>
              <a:path w="36829" h="33654">
                <a:moveTo>
                  <a:pt x="19903" y="0"/>
                </a:moveTo>
                <a:lnTo>
                  <a:pt x="18928" y="20061"/>
                </a:lnTo>
                <a:lnTo>
                  <a:pt x="0" y="26837"/>
                </a:lnTo>
                <a:lnTo>
                  <a:pt x="36789" y="33314"/>
                </a:lnTo>
                <a:lnTo>
                  <a:pt x="1990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51" y="2593319"/>
            <a:ext cx="6229514" cy="182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4651" y="2771923"/>
            <a:ext cx="195025" cy="1634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9155" y="2771923"/>
            <a:ext cx="195011" cy="1634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2550" y="4294865"/>
            <a:ext cx="2734421" cy="111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1327" y="4294865"/>
            <a:ext cx="391488" cy="111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6020" y="4293618"/>
            <a:ext cx="2692142" cy="113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2575" y="264245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51" y="0"/>
                </a:moveTo>
                <a:lnTo>
                  <a:pt x="40520" y="1293"/>
                </a:lnTo>
                <a:lnTo>
                  <a:pt x="7581" y="25026"/>
                </a:lnTo>
                <a:lnTo>
                  <a:pt x="0" y="52120"/>
                </a:lnTo>
                <a:lnTo>
                  <a:pt x="1294" y="1611881"/>
                </a:lnTo>
                <a:lnTo>
                  <a:pt x="25031" y="1644827"/>
                </a:lnTo>
                <a:lnTo>
                  <a:pt x="52111" y="1652412"/>
                </a:lnTo>
                <a:lnTo>
                  <a:pt x="6028747" y="1651115"/>
                </a:lnTo>
                <a:lnTo>
                  <a:pt x="6061688" y="1627370"/>
                </a:lnTo>
                <a:lnTo>
                  <a:pt x="6069271" y="1600291"/>
                </a:lnTo>
                <a:lnTo>
                  <a:pt x="6067975" y="40514"/>
                </a:lnTo>
                <a:lnTo>
                  <a:pt x="6044230" y="7576"/>
                </a:lnTo>
                <a:lnTo>
                  <a:pt x="601715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4337" y="3016168"/>
            <a:ext cx="5721022" cy="53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2363" y="3087248"/>
            <a:ext cx="2054031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3166" y="306533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50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15" y="374618"/>
                </a:lnTo>
                <a:lnTo>
                  <a:pt x="5552653" y="350874"/>
                </a:lnTo>
                <a:lnTo>
                  <a:pt x="5560240" y="323789"/>
                </a:lnTo>
                <a:lnTo>
                  <a:pt x="5558949" y="40544"/>
                </a:lnTo>
                <a:lnTo>
                  <a:pt x="5535214" y="7588"/>
                </a:lnTo>
                <a:lnTo>
                  <a:pt x="5508150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62550" y="3462700"/>
            <a:ext cx="3080125" cy="5358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1625" y="3553836"/>
            <a:ext cx="2626537" cy="444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1625" y="3462694"/>
            <a:ext cx="5713734" cy="911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4522" y="3533767"/>
            <a:ext cx="1786115" cy="4264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1000" y="351171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50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97"/>
                </a:lnTo>
                <a:lnTo>
                  <a:pt x="25037" y="368333"/>
                </a:lnTo>
                <a:lnTo>
                  <a:pt x="52123" y="375909"/>
                </a:lnTo>
                <a:lnTo>
                  <a:pt x="5519725" y="374619"/>
                </a:lnTo>
                <a:lnTo>
                  <a:pt x="5552660" y="350888"/>
                </a:lnTo>
                <a:lnTo>
                  <a:pt x="5560240" y="323789"/>
                </a:lnTo>
                <a:lnTo>
                  <a:pt x="5558950" y="40544"/>
                </a:lnTo>
                <a:lnTo>
                  <a:pt x="5535228" y="7588"/>
                </a:lnTo>
                <a:lnTo>
                  <a:pt x="5508150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7642" y="2747433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proce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5524" y="2445339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4">
                <a:moveTo>
                  <a:pt x="0" y="0"/>
                </a:moveTo>
                <a:lnTo>
                  <a:pt x="0" y="581832"/>
                </a:lnTo>
              </a:path>
            </a:pathLst>
          </a:custGeom>
          <a:ln w="1562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13720" y="241751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3720" y="297178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8667" y="2781046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1738" y="277092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9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9950" y="297316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15"/>
                </a:lnTo>
                <a:lnTo>
                  <a:pt x="69631" y="27828"/>
                </a:lnTo>
                <a:lnTo>
                  <a:pt x="41788" y="2782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28"/>
                </a:lnTo>
                <a:lnTo>
                  <a:pt x="6963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0650" y="2443062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0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8876" y="241501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717"/>
                </a:lnTo>
                <a:lnTo>
                  <a:pt x="69636" y="55717"/>
                </a:lnTo>
                <a:lnTo>
                  <a:pt x="41788" y="0"/>
                </a:lnTo>
                <a:close/>
              </a:path>
              <a:path w="83820" h="83819">
                <a:moveTo>
                  <a:pt x="69636" y="55717"/>
                </a:moveTo>
                <a:lnTo>
                  <a:pt x="41788" y="55717"/>
                </a:lnTo>
                <a:lnTo>
                  <a:pt x="83545" y="83545"/>
                </a:lnTo>
                <a:lnTo>
                  <a:pt x="6963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0632" y="2436567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51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8888" y="240855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19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5342" y="3938700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03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13568" y="391084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13568" y="445851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51"/>
                </a:lnTo>
                <a:lnTo>
                  <a:pt x="69622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2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9485" y="4169562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5208" y="3923284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33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83450" y="389545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717"/>
                </a:lnTo>
                <a:lnTo>
                  <a:pt x="69626" y="55717"/>
                </a:lnTo>
                <a:lnTo>
                  <a:pt x="41757" y="0"/>
                </a:lnTo>
                <a:close/>
              </a:path>
              <a:path w="83820" h="83820">
                <a:moveTo>
                  <a:pt x="69626" y="55717"/>
                </a:moveTo>
                <a:lnTo>
                  <a:pt x="41757" y="55717"/>
                </a:lnTo>
                <a:lnTo>
                  <a:pt x="83545" y="83545"/>
                </a:lnTo>
                <a:lnTo>
                  <a:pt x="6962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04150" y="4165444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116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2376" y="446284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54132" y="4170251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2357" y="445061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27"/>
                </a:lnTo>
                <a:lnTo>
                  <a:pt x="69608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08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8244" y="1944491"/>
            <a:ext cx="6229523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8244" y="2130407"/>
            <a:ext cx="195013" cy="3808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82757" y="2130407"/>
            <a:ext cx="195011" cy="3808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39613" y="2399680"/>
            <a:ext cx="2708733" cy="1116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2702" y="2425649"/>
            <a:ext cx="2712628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8346" y="2473198"/>
            <a:ext cx="14356" cy="380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73471" y="2399680"/>
            <a:ext cx="412936" cy="1116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06573" y="2377795"/>
            <a:ext cx="1930084" cy="1043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6573" y="2010085"/>
            <a:ext cx="3368" cy="42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905" y="1992437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54" y="0"/>
                </a:moveTo>
                <a:lnTo>
                  <a:pt x="40520" y="1297"/>
                </a:lnTo>
                <a:lnTo>
                  <a:pt x="7580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39" y="399660"/>
                </a:lnTo>
                <a:lnTo>
                  <a:pt x="52126" y="407243"/>
                </a:lnTo>
                <a:lnTo>
                  <a:pt x="6028782" y="405942"/>
                </a:lnTo>
                <a:lnTo>
                  <a:pt x="6061724" y="382194"/>
                </a:lnTo>
                <a:lnTo>
                  <a:pt x="6069305" y="355122"/>
                </a:lnTo>
                <a:lnTo>
                  <a:pt x="6068004" y="40503"/>
                </a:lnTo>
                <a:lnTo>
                  <a:pt x="6044248" y="7579"/>
                </a:lnTo>
                <a:lnTo>
                  <a:pt x="601715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70744" y="2113092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4826" y="2030171"/>
            <a:ext cx="592439" cy="47088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6985" y="2066585"/>
            <a:ext cx="328065" cy="3330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143" y="207860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1" y="40514"/>
                </a:lnTo>
                <a:lnTo>
                  <a:pt x="437018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98102" y="2146597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93517" y="2030159"/>
            <a:ext cx="586861" cy="4027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33847" y="2066585"/>
            <a:ext cx="328053" cy="33306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41493" y="207860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0" y="40514"/>
                </a:lnTo>
                <a:lnTo>
                  <a:pt x="437004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5477" y="2146597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15004" y="2399680"/>
            <a:ext cx="586861" cy="1116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80379" y="2030159"/>
            <a:ext cx="586861" cy="4027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20739" y="2066585"/>
            <a:ext cx="328053" cy="33306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8842" y="207860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1" y="40514"/>
                </a:lnTo>
                <a:lnTo>
                  <a:pt x="437018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72814" y="2146597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401866" y="2399680"/>
            <a:ext cx="552236" cy="259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7241" y="2022856"/>
            <a:ext cx="586861" cy="4027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9400" y="2059328"/>
            <a:ext cx="326242" cy="3403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16161" y="207077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43" y="1294"/>
                </a:lnTo>
                <a:lnTo>
                  <a:pt x="7585" y="25019"/>
                </a:lnTo>
                <a:lnTo>
                  <a:pt x="0" y="52090"/>
                </a:lnTo>
                <a:lnTo>
                  <a:pt x="1300" y="202269"/>
                </a:lnTo>
                <a:lnTo>
                  <a:pt x="25057" y="235193"/>
                </a:lnTo>
                <a:lnTo>
                  <a:pt x="52151" y="242773"/>
                </a:lnTo>
                <a:lnTo>
                  <a:pt x="421552" y="241476"/>
                </a:lnTo>
                <a:lnTo>
                  <a:pt x="454492" y="217731"/>
                </a:lnTo>
                <a:lnTo>
                  <a:pt x="462076" y="190652"/>
                </a:lnTo>
                <a:lnTo>
                  <a:pt x="460785" y="40515"/>
                </a:lnTo>
                <a:lnTo>
                  <a:pt x="437041" y="7579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60164" y="213876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4103" y="2022856"/>
            <a:ext cx="588690" cy="40279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6262" y="2059328"/>
            <a:ext cx="328077" cy="34035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03541" y="207077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44" y="1290"/>
                </a:lnTo>
                <a:lnTo>
                  <a:pt x="7588" y="25012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4" y="40515"/>
                </a:lnTo>
                <a:lnTo>
                  <a:pt x="437011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47527" y="213876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42793" y="2022856"/>
            <a:ext cx="621487" cy="4757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83124" y="2059328"/>
            <a:ext cx="328065" cy="3403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90891" y="207077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44" y="1290"/>
                </a:lnTo>
                <a:lnTo>
                  <a:pt x="7588" y="25012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6" y="40515"/>
                </a:lnTo>
                <a:lnTo>
                  <a:pt x="437025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34852" y="213876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64651" y="4488810"/>
            <a:ext cx="6229514" cy="1877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64651" y="4672878"/>
            <a:ext cx="195025" cy="3754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9155" y="4672878"/>
            <a:ext cx="195011" cy="37544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6020" y="4937030"/>
            <a:ext cx="5846795" cy="11129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28717" y="4488810"/>
            <a:ext cx="53279" cy="488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75330" y="4488810"/>
            <a:ext cx="57607" cy="488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31468" y="4488810"/>
            <a:ext cx="45354" cy="4533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21146" y="4913573"/>
            <a:ext cx="2099611" cy="10924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21146" y="4550766"/>
            <a:ext cx="8979" cy="1033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12575" y="4537635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51" y="0"/>
                </a:moveTo>
                <a:lnTo>
                  <a:pt x="40518" y="1297"/>
                </a:lnTo>
                <a:lnTo>
                  <a:pt x="7580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39" y="391813"/>
                </a:lnTo>
                <a:lnTo>
                  <a:pt x="52123" y="399394"/>
                </a:lnTo>
                <a:lnTo>
                  <a:pt x="6028751" y="398097"/>
                </a:lnTo>
                <a:lnTo>
                  <a:pt x="6061688" y="374353"/>
                </a:lnTo>
                <a:lnTo>
                  <a:pt x="6069271" y="347267"/>
                </a:lnTo>
                <a:lnTo>
                  <a:pt x="6067975" y="40524"/>
                </a:lnTo>
                <a:lnTo>
                  <a:pt x="6044229" y="7583"/>
                </a:lnTo>
                <a:lnTo>
                  <a:pt x="601715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86403" y="4654352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04826" y="4567149"/>
            <a:ext cx="588690" cy="40281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46985" y="4603606"/>
            <a:ext cx="320777" cy="3334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54143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36" y="1292"/>
                </a:lnTo>
                <a:lnTo>
                  <a:pt x="7586" y="25027"/>
                </a:lnTo>
                <a:lnTo>
                  <a:pt x="0" y="52102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41" y="241468"/>
                </a:lnTo>
                <a:lnTo>
                  <a:pt x="454471" y="217717"/>
                </a:lnTo>
                <a:lnTo>
                  <a:pt x="462046" y="190631"/>
                </a:lnTo>
                <a:lnTo>
                  <a:pt x="460754" y="40520"/>
                </a:lnTo>
                <a:lnTo>
                  <a:pt x="437022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799257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193517" y="4567149"/>
            <a:ext cx="586861" cy="40281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33847" y="4603606"/>
            <a:ext cx="322588" cy="33342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41493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6" y="1292"/>
                </a:lnTo>
                <a:lnTo>
                  <a:pt x="7579" y="25027"/>
                </a:lnTo>
                <a:lnTo>
                  <a:pt x="0" y="52102"/>
                </a:lnTo>
                <a:lnTo>
                  <a:pt x="1297" y="202243"/>
                </a:lnTo>
                <a:lnTo>
                  <a:pt x="25031" y="235184"/>
                </a:lnTo>
                <a:lnTo>
                  <a:pt x="52120" y="242767"/>
                </a:lnTo>
                <a:lnTo>
                  <a:pt x="421541" y="241468"/>
                </a:lnTo>
                <a:lnTo>
                  <a:pt x="454471" y="217717"/>
                </a:lnTo>
                <a:lnTo>
                  <a:pt x="462046" y="190631"/>
                </a:lnTo>
                <a:lnTo>
                  <a:pt x="460754" y="40520"/>
                </a:lnTo>
                <a:lnTo>
                  <a:pt x="437022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386633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80379" y="4567149"/>
            <a:ext cx="617860" cy="40281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20739" y="4603606"/>
            <a:ext cx="322588" cy="33342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28842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6" y="1292"/>
                </a:lnTo>
                <a:lnTo>
                  <a:pt x="7579" y="25027"/>
                </a:lnTo>
                <a:lnTo>
                  <a:pt x="0" y="52102"/>
                </a:lnTo>
                <a:lnTo>
                  <a:pt x="1297" y="202243"/>
                </a:lnTo>
                <a:lnTo>
                  <a:pt x="25031" y="235184"/>
                </a:lnTo>
                <a:lnTo>
                  <a:pt x="52120" y="242767"/>
                </a:lnTo>
                <a:lnTo>
                  <a:pt x="421541" y="241468"/>
                </a:lnTo>
                <a:lnTo>
                  <a:pt x="454471" y="217717"/>
                </a:lnTo>
                <a:lnTo>
                  <a:pt x="462046" y="190631"/>
                </a:lnTo>
                <a:lnTo>
                  <a:pt x="460754" y="40520"/>
                </a:lnTo>
                <a:lnTo>
                  <a:pt x="437022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973970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401866" y="4567149"/>
            <a:ext cx="585033" cy="40281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40367" y="4603606"/>
            <a:ext cx="320765" cy="3334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47495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303" y="202263"/>
                </a:lnTo>
                <a:lnTo>
                  <a:pt x="25060" y="235188"/>
                </a:lnTo>
                <a:lnTo>
                  <a:pt x="52151" y="242767"/>
                </a:lnTo>
                <a:lnTo>
                  <a:pt x="421562" y="241468"/>
                </a:lnTo>
                <a:lnTo>
                  <a:pt x="454494" y="217717"/>
                </a:lnTo>
                <a:lnTo>
                  <a:pt x="462076" y="190631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592651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986899" y="4567149"/>
            <a:ext cx="586892" cy="40281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27260" y="4603606"/>
            <a:ext cx="322588" cy="33342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34845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303" y="202263"/>
                </a:lnTo>
                <a:lnTo>
                  <a:pt x="25060" y="235188"/>
                </a:lnTo>
                <a:lnTo>
                  <a:pt x="52151" y="242767"/>
                </a:lnTo>
                <a:lnTo>
                  <a:pt x="421562" y="241468"/>
                </a:lnTo>
                <a:lnTo>
                  <a:pt x="454494" y="217717"/>
                </a:lnTo>
                <a:lnTo>
                  <a:pt x="462076" y="190631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80014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73791" y="4567149"/>
            <a:ext cx="621487" cy="40281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14122" y="4603606"/>
            <a:ext cx="322588" cy="33342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22224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37" y="1288"/>
                </a:lnTo>
                <a:lnTo>
                  <a:pt x="7589" y="25020"/>
                </a:lnTo>
                <a:lnTo>
                  <a:pt x="0" y="52102"/>
                </a:lnTo>
                <a:lnTo>
                  <a:pt x="1293" y="202223"/>
                </a:lnTo>
                <a:lnTo>
                  <a:pt x="25029" y="235180"/>
                </a:lnTo>
                <a:lnTo>
                  <a:pt x="5209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2" y="40520"/>
                </a:lnTo>
                <a:lnTo>
                  <a:pt x="437008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767351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255532" y="5115743"/>
            <a:ext cx="2979895" cy="55954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13861" y="5540878"/>
            <a:ext cx="2121465" cy="9795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13861" y="5183180"/>
            <a:ext cx="2712" cy="36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04738" y="5164130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63" y="0"/>
                </a:moveTo>
                <a:lnTo>
                  <a:pt x="40519" y="1297"/>
                </a:lnTo>
                <a:lnTo>
                  <a:pt x="7580" y="25044"/>
                </a:lnTo>
                <a:lnTo>
                  <a:pt x="0" y="52123"/>
                </a:lnTo>
                <a:lnTo>
                  <a:pt x="1295" y="358880"/>
                </a:lnTo>
                <a:lnTo>
                  <a:pt x="25039" y="391815"/>
                </a:lnTo>
                <a:lnTo>
                  <a:pt x="52126" y="399394"/>
                </a:lnTo>
                <a:lnTo>
                  <a:pt x="2778755" y="398100"/>
                </a:lnTo>
                <a:lnTo>
                  <a:pt x="2811699" y="374365"/>
                </a:lnTo>
                <a:lnTo>
                  <a:pt x="2819284" y="347279"/>
                </a:lnTo>
                <a:lnTo>
                  <a:pt x="2817987" y="40524"/>
                </a:lnTo>
                <a:lnTo>
                  <a:pt x="2794241" y="7583"/>
                </a:lnTo>
                <a:lnTo>
                  <a:pt x="2767163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2528121" y="5284565"/>
            <a:ext cx="180022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714384" y="4955449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72626" y="51068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6"/>
                </a:lnTo>
                <a:lnTo>
                  <a:pt x="69593" y="27849"/>
                </a:lnTo>
                <a:lnTo>
                  <a:pt x="4175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49"/>
                </a:lnTo>
                <a:lnTo>
                  <a:pt x="6959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17100" y="5194108"/>
            <a:ext cx="623315" cy="40281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53772" y="5230580"/>
            <a:ext cx="331695" cy="33295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66203" y="524244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2" y="1296"/>
                </a:lnTo>
                <a:lnTo>
                  <a:pt x="7576" y="25037"/>
                </a:lnTo>
                <a:lnTo>
                  <a:pt x="0" y="52123"/>
                </a:lnTo>
                <a:lnTo>
                  <a:pt x="1295" y="202255"/>
                </a:lnTo>
                <a:lnTo>
                  <a:pt x="25028" y="235195"/>
                </a:lnTo>
                <a:lnTo>
                  <a:pt x="52120" y="242779"/>
                </a:lnTo>
                <a:lnTo>
                  <a:pt x="421525" y="241477"/>
                </a:lnTo>
                <a:lnTo>
                  <a:pt x="454465" y="217729"/>
                </a:lnTo>
                <a:lnTo>
                  <a:pt x="462046" y="190655"/>
                </a:lnTo>
                <a:lnTo>
                  <a:pt x="460744" y="40499"/>
                </a:lnTo>
                <a:lnTo>
                  <a:pt x="436988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4605620" y="5310449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5521573" y="5115743"/>
            <a:ext cx="2979907" cy="55954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79912" y="5541415"/>
            <a:ext cx="2230800" cy="9741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79912" y="5183180"/>
            <a:ext cx="2346" cy="30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570402" y="5164130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12" y="1296"/>
                </a:lnTo>
                <a:lnTo>
                  <a:pt x="7576" y="25043"/>
                </a:lnTo>
                <a:lnTo>
                  <a:pt x="0" y="52123"/>
                </a:lnTo>
                <a:lnTo>
                  <a:pt x="1293" y="358876"/>
                </a:lnTo>
                <a:lnTo>
                  <a:pt x="25026" y="391815"/>
                </a:lnTo>
                <a:lnTo>
                  <a:pt x="52120" y="399394"/>
                </a:lnTo>
                <a:lnTo>
                  <a:pt x="2778749" y="398100"/>
                </a:lnTo>
                <a:lnTo>
                  <a:pt x="2811693" y="374365"/>
                </a:lnTo>
                <a:lnTo>
                  <a:pt x="2819278" y="347279"/>
                </a:lnTo>
                <a:lnTo>
                  <a:pt x="2817981" y="40524"/>
                </a:lnTo>
                <a:lnTo>
                  <a:pt x="2794235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5682308" y="5284565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173157" y="5387847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17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487100" y="534606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28" y="41778"/>
                </a:lnTo>
                <a:lnTo>
                  <a:pt x="0" y="83533"/>
                </a:lnTo>
                <a:lnTo>
                  <a:pt x="83515" y="4177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80041" y="4951423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7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38284" y="509171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19" y="27837"/>
                </a:lnTo>
                <a:lnTo>
                  <a:pt x="41757" y="27837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37"/>
                </a:lnTo>
                <a:lnTo>
                  <a:pt x="69619" y="27837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30520" y="5194108"/>
            <a:ext cx="621487" cy="40281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730520" y="5290062"/>
            <a:ext cx="73140" cy="15636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894532" y="5230580"/>
            <a:ext cx="282499" cy="3499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778831" y="524244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2" y="1296"/>
                </a:lnTo>
                <a:lnTo>
                  <a:pt x="7583" y="25037"/>
                </a:lnTo>
                <a:lnTo>
                  <a:pt x="0" y="52123"/>
                </a:lnTo>
                <a:lnTo>
                  <a:pt x="1296" y="202255"/>
                </a:lnTo>
                <a:lnTo>
                  <a:pt x="25042" y="235195"/>
                </a:lnTo>
                <a:lnTo>
                  <a:pt x="52120" y="242779"/>
                </a:lnTo>
                <a:lnTo>
                  <a:pt x="421523" y="241487"/>
                </a:lnTo>
                <a:lnTo>
                  <a:pt x="454459" y="217742"/>
                </a:lnTo>
                <a:lnTo>
                  <a:pt x="462046" y="190655"/>
                </a:lnTo>
                <a:lnTo>
                  <a:pt x="460754" y="40540"/>
                </a:lnTo>
                <a:lnTo>
                  <a:pt x="437019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7944389" y="5310449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51" y="2593319"/>
            <a:ext cx="6229514" cy="182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4651" y="2771923"/>
            <a:ext cx="195025" cy="1634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9155" y="2771923"/>
            <a:ext cx="195011" cy="1634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2550" y="4294865"/>
            <a:ext cx="2734421" cy="111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1327" y="4294865"/>
            <a:ext cx="391488" cy="111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6020" y="4293618"/>
            <a:ext cx="2692142" cy="113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2575" y="264245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51" y="0"/>
                </a:moveTo>
                <a:lnTo>
                  <a:pt x="40520" y="1293"/>
                </a:lnTo>
                <a:lnTo>
                  <a:pt x="7581" y="25026"/>
                </a:lnTo>
                <a:lnTo>
                  <a:pt x="0" y="52120"/>
                </a:lnTo>
                <a:lnTo>
                  <a:pt x="1294" y="1611881"/>
                </a:lnTo>
                <a:lnTo>
                  <a:pt x="25031" y="1644827"/>
                </a:lnTo>
                <a:lnTo>
                  <a:pt x="52111" y="1652412"/>
                </a:lnTo>
                <a:lnTo>
                  <a:pt x="6028747" y="1651115"/>
                </a:lnTo>
                <a:lnTo>
                  <a:pt x="6061688" y="1627370"/>
                </a:lnTo>
                <a:lnTo>
                  <a:pt x="6069271" y="1600291"/>
                </a:lnTo>
                <a:lnTo>
                  <a:pt x="6067975" y="40514"/>
                </a:lnTo>
                <a:lnTo>
                  <a:pt x="6044230" y="7576"/>
                </a:lnTo>
                <a:lnTo>
                  <a:pt x="601715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4337" y="3016168"/>
            <a:ext cx="5721022" cy="53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2363" y="3087248"/>
            <a:ext cx="2054031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3166" y="306533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50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15" y="374618"/>
                </a:lnTo>
                <a:lnTo>
                  <a:pt x="5552653" y="350874"/>
                </a:lnTo>
                <a:lnTo>
                  <a:pt x="5560240" y="323789"/>
                </a:lnTo>
                <a:lnTo>
                  <a:pt x="5558949" y="40544"/>
                </a:lnTo>
                <a:lnTo>
                  <a:pt x="5535214" y="7588"/>
                </a:lnTo>
                <a:lnTo>
                  <a:pt x="5508150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62550" y="3462700"/>
            <a:ext cx="3080125" cy="5358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1625" y="3553836"/>
            <a:ext cx="2626537" cy="444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1625" y="3462694"/>
            <a:ext cx="5713734" cy="911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4522" y="3533767"/>
            <a:ext cx="1786115" cy="4264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1000" y="351171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50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97"/>
                </a:lnTo>
                <a:lnTo>
                  <a:pt x="25037" y="368333"/>
                </a:lnTo>
                <a:lnTo>
                  <a:pt x="52123" y="375909"/>
                </a:lnTo>
                <a:lnTo>
                  <a:pt x="5519725" y="374619"/>
                </a:lnTo>
                <a:lnTo>
                  <a:pt x="5552660" y="350888"/>
                </a:lnTo>
                <a:lnTo>
                  <a:pt x="5560240" y="323789"/>
                </a:lnTo>
                <a:lnTo>
                  <a:pt x="5558950" y="40544"/>
                </a:lnTo>
                <a:lnTo>
                  <a:pt x="5535228" y="7588"/>
                </a:lnTo>
                <a:lnTo>
                  <a:pt x="5508150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7642" y="2747433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proce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5524" y="2445339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4">
                <a:moveTo>
                  <a:pt x="0" y="0"/>
                </a:moveTo>
                <a:lnTo>
                  <a:pt x="0" y="581832"/>
                </a:lnTo>
              </a:path>
            </a:pathLst>
          </a:custGeom>
          <a:ln w="1562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13720" y="241751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3720" y="297178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8667" y="2781046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1738" y="277092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9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9950" y="297316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15"/>
                </a:lnTo>
                <a:lnTo>
                  <a:pt x="69631" y="27828"/>
                </a:lnTo>
                <a:lnTo>
                  <a:pt x="41788" y="2782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28"/>
                </a:lnTo>
                <a:lnTo>
                  <a:pt x="6963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0650" y="2443062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0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8876" y="241501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717"/>
                </a:lnTo>
                <a:lnTo>
                  <a:pt x="69636" y="55717"/>
                </a:lnTo>
                <a:lnTo>
                  <a:pt x="41788" y="0"/>
                </a:lnTo>
                <a:close/>
              </a:path>
              <a:path w="83820" h="83819">
                <a:moveTo>
                  <a:pt x="69636" y="55717"/>
                </a:moveTo>
                <a:lnTo>
                  <a:pt x="41788" y="55717"/>
                </a:lnTo>
                <a:lnTo>
                  <a:pt x="83545" y="83545"/>
                </a:lnTo>
                <a:lnTo>
                  <a:pt x="6963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0632" y="2436567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51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8888" y="240855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19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5342" y="3938700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03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13568" y="391084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13568" y="445851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51"/>
                </a:lnTo>
                <a:lnTo>
                  <a:pt x="69622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2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9485" y="4169562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5208" y="3923284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33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83450" y="389545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717"/>
                </a:lnTo>
                <a:lnTo>
                  <a:pt x="69626" y="55717"/>
                </a:lnTo>
                <a:lnTo>
                  <a:pt x="41757" y="0"/>
                </a:lnTo>
                <a:close/>
              </a:path>
              <a:path w="83820" h="83820">
                <a:moveTo>
                  <a:pt x="69626" y="55717"/>
                </a:moveTo>
                <a:lnTo>
                  <a:pt x="41757" y="55717"/>
                </a:lnTo>
                <a:lnTo>
                  <a:pt x="83545" y="83545"/>
                </a:lnTo>
                <a:lnTo>
                  <a:pt x="6962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04150" y="4165444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116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2376" y="446284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54132" y="4170251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2357" y="445061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27"/>
                </a:lnTo>
                <a:lnTo>
                  <a:pt x="69608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08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8244" y="1944491"/>
            <a:ext cx="6229523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8244" y="2130407"/>
            <a:ext cx="195013" cy="3808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82757" y="2130407"/>
            <a:ext cx="195011" cy="3808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39613" y="2399680"/>
            <a:ext cx="2708733" cy="1116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2702" y="2425649"/>
            <a:ext cx="2712628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8346" y="2473198"/>
            <a:ext cx="14356" cy="380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73471" y="2399680"/>
            <a:ext cx="412936" cy="1116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06573" y="2377795"/>
            <a:ext cx="1930084" cy="1043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6573" y="2010085"/>
            <a:ext cx="3368" cy="42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905" y="1992437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54" y="0"/>
                </a:moveTo>
                <a:lnTo>
                  <a:pt x="40520" y="1297"/>
                </a:lnTo>
                <a:lnTo>
                  <a:pt x="7580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39" y="399660"/>
                </a:lnTo>
                <a:lnTo>
                  <a:pt x="52126" y="407243"/>
                </a:lnTo>
                <a:lnTo>
                  <a:pt x="6028782" y="405942"/>
                </a:lnTo>
                <a:lnTo>
                  <a:pt x="6061724" y="382194"/>
                </a:lnTo>
                <a:lnTo>
                  <a:pt x="6069305" y="355122"/>
                </a:lnTo>
                <a:lnTo>
                  <a:pt x="6068004" y="40503"/>
                </a:lnTo>
                <a:lnTo>
                  <a:pt x="6044248" y="7579"/>
                </a:lnTo>
                <a:lnTo>
                  <a:pt x="601715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70744" y="2113092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4826" y="2030171"/>
            <a:ext cx="592439" cy="47088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6985" y="2066585"/>
            <a:ext cx="328065" cy="3330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143" y="207860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1" y="40514"/>
                </a:lnTo>
                <a:lnTo>
                  <a:pt x="437018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98102" y="2146597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93517" y="2030159"/>
            <a:ext cx="586861" cy="4027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33847" y="2066585"/>
            <a:ext cx="328053" cy="33306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41493" y="207860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0" y="40514"/>
                </a:lnTo>
                <a:lnTo>
                  <a:pt x="437004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5477" y="2146597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15004" y="2399680"/>
            <a:ext cx="586861" cy="1116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80379" y="2030159"/>
            <a:ext cx="586861" cy="4027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20739" y="2066585"/>
            <a:ext cx="328053" cy="33306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8842" y="207860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1" y="40514"/>
                </a:lnTo>
                <a:lnTo>
                  <a:pt x="437018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72814" y="2146597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401866" y="2399680"/>
            <a:ext cx="552236" cy="259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7241" y="2022856"/>
            <a:ext cx="586861" cy="4027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9400" y="2059328"/>
            <a:ext cx="326242" cy="3403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16161" y="207077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43" y="1294"/>
                </a:lnTo>
                <a:lnTo>
                  <a:pt x="7585" y="25019"/>
                </a:lnTo>
                <a:lnTo>
                  <a:pt x="0" y="52090"/>
                </a:lnTo>
                <a:lnTo>
                  <a:pt x="1300" y="202269"/>
                </a:lnTo>
                <a:lnTo>
                  <a:pt x="25057" y="235193"/>
                </a:lnTo>
                <a:lnTo>
                  <a:pt x="52151" y="242773"/>
                </a:lnTo>
                <a:lnTo>
                  <a:pt x="421552" y="241476"/>
                </a:lnTo>
                <a:lnTo>
                  <a:pt x="454492" y="217731"/>
                </a:lnTo>
                <a:lnTo>
                  <a:pt x="462076" y="190652"/>
                </a:lnTo>
                <a:lnTo>
                  <a:pt x="460785" y="40515"/>
                </a:lnTo>
                <a:lnTo>
                  <a:pt x="437041" y="7579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60164" y="213876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4103" y="2022856"/>
            <a:ext cx="588690" cy="40279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6262" y="2059328"/>
            <a:ext cx="328077" cy="34035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03541" y="207077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44" y="1290"/>
                </a:lnTo>
                <a:lnTo>
                  <a:pt x="7588" y="25012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4" y="40515"/>
                </a:lnTo>
                <a:lnTo>
                  <a:pt x="437011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47527" y="213876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42793" y="2022856"/>
            <a:ext cx="621487" cy="4757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83124" y="2059328"/>
            <a:ext cx="328065" cy="3403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90891" y="207077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44" y="1290"/>
                </a:lnTo>
                <a:lnTo>
                  <a:pt x="7588" y="25012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6" y="40515"/>
                </a:lnTo>
                <a:lnTo>
                  <a:pt x="437025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34852" y="213876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64651" y="4488810"/>
            <a:ext cx="6229514" cy="1877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64651" y="4672878"/>
            <a:ext cx="195025" cy="3754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9155" y="4672878"/>
            <a:ext cx="195011" cy="37544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6020" y="4937030"/>
            <a:ext cx="5846795" cy="11129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28717" y="4488810"/>
            <a:ext cx="53279" cy="488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75330" y="4488810"/>
            <a:ext cx="57607" cy="488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31468" y="4488810"/>
            <a:ext cx="45354" cy="4533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21146" y="4913573"/>
            <a:ext cx="2099611" cy="10924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21146" y="4550766"/>
            <a:ext cx="8979" cy="1033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12575" y="4537635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51" y="0"/>
                </a:moveTo>
                <a:lnTo>
                  <a:pt x="40518" y="1297"/>
                </a:lnTo>
                <a:lnTo>
                  <a:pt x="7580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39" y="391813"/>
                </a:lnTo>
                <a:lnTo>
                  <a:pt x="52123" y="399394"/>
                </a:lnTo>
                <a:lnTo>
                  <a:pt x="6028751" y="398097"/>
                </a:lnTo>
                <a:lnTo>
                  <a:pt x="6061688" y="374353"/>
                </a:lnTo>
                <a:lnTo>
                  <a:pt x="6069271" y="347267"/>
                </a:lnTo>
                <a:lnTo>
                  <a:pt x="6067975" y="40524"/>
                </a:lnTo>
                <a:lnTo>
                  <a:pt x="6044229" y="7583"/>
                </a:lnTo>
                <a:lnTo>
                  <a:pt x="601715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86403" y="4654352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04826" y="4567149"/>
            <a:ext cx="588690" cy="40281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46985" y="4603606"/>
            <a:ext cx="320777" cy="3334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54143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36" y="1292"/>
                </a:lnTo>
                <a:lnTo>
                  <a:pt x="7586" y="25027"/>
                </a:lnTo>
                <a:lnTo>
                  <a:pt x="0" y="52102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41" y="241468"/>
                </a:lnTo>
                <a:lnTo>
                  <a:pt x="454471" y="217717"/>
                </a:lnTo>
                <a:lnTo>
                  <a:pt x="462046" y="190631"/>
                </a:lnTo>
                <a:lnTo>
                  <a:pt x="460754" y="40520"/>
                </a:lnTo>
                <a:lnTo>
                  <a:pt x="437022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799257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193517" y="4567149"/>
            <a:ext cx="586861" cy="40281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33847" y="4603606"/>
            <a:ext cx="322588" cy="33342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41493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6" y="1292"/>
                </a:lnTo>
                <a:lnTo>
                  <a:pt x="7579" y="25027"/>
                </a:lnTo>
                <a:lnTo>
                  <a:pt x="0" y="52102"/>
                </a:lnTo>
                <a:lnTo>
                  <a:pt x="1297" y="202243"/>
                </a:lnTo>
                <a:lnTo>
                  <a:pt x="25031" y="235184"/>
                </a:lnTo>
                <a:lnTo>
                  <a:pt x="52120" y="242767"/>
                </a:lnTo>
                <a:lnTo>
                  <a:pt x="421541" y="241468"/>
                </a:lnTo>
                <a:lnTo>
                  <a:pt x="454471" y="217717"/>
                </a:lnTo>
                <a:lnTo>
                  <a:pt x="462046" y="190631"/>
                </a:lnTo>
                <a:lnTo>
                  <a:pt x="460754" y="40520"/>
                </a:lnTo>
                <a:lnTo>
                  <a:pt x="437022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386633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80379" y="4567149"/>
            <a:ext cx="617860" cy="40281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20739" y="4603606"/>
            <a:ext cx="322588" cy="33342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28842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6" y="1292"/>
                </a:lnTo>
                <a:lnTo>
                  <a:pt x="7579" y="25027"/>
                </a:lnTo>
                <a:lnTo>
                  <a:pt x="0" y="52102"/>
                </a:lnTo>
                <a:lnTo>
                  <a:pt x="1297" y="202243"/>
                </a:lnTo>
                <a:lnTo>
                  <a:pt x="25031" y="235184"/>
                </a:lnTo>
                <a:lnTo>
                  <a:pt x="52120" y="242767"/>
                </a:lnTo>
                <a:lnTo>
                  <a:pt x="421541" y="241468"/>
                </a:lnTo>
                <a:lnTo>
                  <a:pt x="454471" y="217717"/>
                </a:lnTo>
                <a:lnTo>
                  <a:pt x="462046" y="190631"/>
                </a:lnTo>
                <a:lnTo>
                  <a:pt x="460754" y="40520"/>
                </a:lnTo>
                <a:lnTo>
                  <a:pt x="437022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973970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401866" y="4567149"/>
            <a:ext cx="585033" cy="40281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40367" y="4603606"/>
            <a:ext cx="320765" cy="3334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47495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303" y="202263"/>
                </a:lnTo>
                <a:lnTo>
                  <a:pt x="25060" y="235188"/>
                </a:lnTo>
                <a:lnTo>
                  <a:pt x="52151" y="242767"/>
                </a:lnTo>
                <a:lnTo>
                  <a:pt x="421562" y="241468"/>
                </a:lnTo>
                <a:lnTo>
                  <a:pt x="454494" y="217717"/>
                </a:lnTo>
                <a:lnTo>
                  <a:pt x="462076" y="190631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592651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986899" y="4567149"/>
            <a:ext cx="586892" cy="40281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27260" y="4603606"/>
            <a:ext cx="322588" cy="33342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34845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303" y="202263"/>
                </a:lnTo>
                <a:lnTo>
                  <a:pt x="25060" y="235188"/>
                </a:lnTo>
                <a:lnTo>
                  <a:pt x="52151" y="242767"/>
                </a:lnTo>
                <a:lnTo>
                  <a:pt x="421562" y="241468"/>
                </a:lnTo>
                <a:lnTo>
                  <a:pt x="454494" y="217717"/>
                </a:lnTo>
                <a:lnTo>
                  <a:pt x="462076" y="190631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80014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73791" y="4567149"/>
            <a:ext cx="621487" cy="40281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14122" y="4603606"/>
            <a:ext cx="322588" cy="33342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22224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37" y="1288"/>
                </a:lnTo>
                <a:lnTo>
                  <a:pt x="7589" y="25020"/>
                </a:lnTo>
                <a:lnTo>
                  <a:pt x="0" y="52102"/>
                </a:lnTo>
                <a:lnTo>
                  <a:pt x="1293" y="202223"/>
                </a:lnTo>
                <a:lnTo>
                  <a:pt x="25029" y="235180"/>
                </a:lnTo>
                <a:lnTo>
                  <a:pt x="5209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2" y="40520"/>
                </a:lnTo>
                <a:lnTo>
                  <a:pt x="437008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767351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255532" y="5115743"/>
            <a:ext cx="2979895" cy="55954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13861" y="5540878"/>
            <a:ext cx="2121465" cy="9795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13861" y="5183180"/>
            <a:ext cx="2712" cy="361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04738" y="5164130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63" y="0"/>
                </a:moveTo>
                <a:lnTo>
                  <a:pt x="40519" y="1297"/>
                </a:lnTo>
                <a:lnTo>
                  <a:pt x="7580" y="25044"/>
                </a:lnTo>
                <a:lnTo>
                  <a:pt x="0" y="52123"/>
                </a:lnTo>
                <a:lnTo>
                  <a:pt x="1295" y="358880"/>
                </a:lnTo>
                <a:lnTo>
                  <a:pt x="25039" y="391815"/>
                </a:lnTo>
                <a:lnTo>
                  <a:pt x="52126" y="399394"/>
                </a:lnTo>
                <a:lnTo>
                  <a:pt x="2778755" y="398100"/>
                </a:lnTo>
                <a:lnTo>
                  <a:pt x="2811699" y="374365"/>
                </a:lnTo>
                <a:lnTo>
                  <a:pt x="2819284" y="347279"/>
                </a:lnTo>
                <a:lnTo>
                  <a:pt x="2817987" y="40524"/>
                </a:lnTo>
                <a:lnTo>
                  <a:pt x="2794241" y="7583"/>
                </a:lnTo>
                <a:lnTo>
                  <a:pt x="2767163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14384" y="4955449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72626" y="51068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6"/>
                </a:lnTo>
                <a:lnTo>
                  <a:pt x="69593" y="27849"/>
                </a:lnTo>
                <a:lnTo>
                  <a:pt x="4175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49"/>
                </a:lnTo>
                <a:lnTo>
                  <a:pt x="6959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417100" y="5194108"/>
            <a:ext cx="623315" cy="40281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53772" y="5230580"/>
            <a:ext cx="331695" cy="33295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66203" y="524244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2" y="1296"/>
                </a:lnTo>
                <a:lnTo>
                  <a:pt x="7576" y="25037"/>
                </a:lnTo>
                <a:lnTo>
                  <a:pt x="0" y="52123"/>
                </a:lnTo>
                <a:lnTo>
                  <a:pt x="1295" y="202255"/>
                </a:lnTo>
                <a:lnTo>
                  <a:pt x="25028" y="235195"/>
                </a:lnTo>
                <a:lnTo>
                  <a:pt x="52120" y="242779"/>
                </a:lnTo>
                <a:lnTo>
                  <a:pt x="421525" y="241477"/>
                </a:lnTo>
                <a:lnTo>
                  <a:pt x="454465" y="217729"/>
                </a:lnTo>
                <a:lnTo>
                  <a:pt x="462046" y="190655"/>
                </a:lnTo>
                <a:lnTo>
                  <a:pt x="460744" y="40499"/>
                </a:lnTo>
                <a:lnTo>
                  <a:pt x="436988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21573" y="5115743"/>
            <a:ext cx="2979907" cy="55954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79912" y="5541415"/>
            <a:ext cx="2230800" cy="9741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79912" y="5183180"/>
            <a:ext cx="2346" cy="309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70402" y="5164130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12" y="1296"/>
                </a:lnTo>
                <a:lnTo>
                  <a:pt x="7576" y="25043"/>
                </a:lnTo>
                <a:lnTo>
                  <a:pt x="0" y="52123"/>
                </a:lnTo>
                <a:lnTo>
                  <a:pt x="1293" y="358876"/>
                </a:lnTo>
                <a:lnTo>
                  <a:pt x="25026" y="391815"/>
                </a:lnTo>
                <a:lnTo>
                  <a:pt x="52120" y="399394"/>
                </a:lnTo>
                <a:lnTo>
                  <a:pt x="2778749" y="398100"/>
                </a:lnTo>
                <a:lnTo>
                  <a:pt x="2811693" y="374365"/>
                </a:lnTo>
                <a:lnTo>
                  <a:pt x="2819278" y="347279"/>
                </a:lnTo>
                <a:lnTo>
                  <a:pt x="2817981" y="40524"/>
                </a:lnTo>
                <a:lnTo>
                  <a:pt x="2794235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2528121" y="5284565"/>
            <a:ext cx="517715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66745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605620" y="5310449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173157" y="5387847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17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87100" y="534606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28" y="41778"/>
                </a:lnTo>
                <a:lnTo>
                  <a:pt x="0" y="83533"/>
                </a:lnTo>
                <a:lnTo>
                  <a:pt x="83515" y="4177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980041" y="4951423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7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38284" y="509171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19" y="27837"/>
                </a:lnTo>
                <a:lnTo>
                  <a:pt x="41757" y="27837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37"/>
                </a:lnTo>
                <a:lnTo>
                  <a:pt x="69619" y="27837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730520" y="5194108"/>
            <a:ext cx="621487" cy="40281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30520" y="5290062"/>
            <a:ext cx="73140" cy="15636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94532" y="5230580"/>
            <a:ext cx="282499" cy="34993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78831" y="524244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2" y="1296"/>
                </a:lnTo>
                <a:lnTo>
                  <a:pt x="7583" y="25037"/>
                </a:lnTo>
                <a:lnTo>
                  <a:pt x="0" y="52123"/>
                </a:lnTo>
                <a:lnTo>
                  <a:pt x="1296" y="202255"/>
                </a:lnTo>
                <a:lnTo>
                  <a:pt x="25042" y="235195"/>
                </a:lnTo>
                <a:lnTo>
                  <a:pt x="52120" y="242779"/>
                </a:lnTo>
                <a:lnTo>
                  <a:pt x="421523" y="241487"/>
                </a:lnTo>
                <a:lnTo>
                  <a:pt x="454459" y="217742"/>
                </a:lnTo>
                <a:lnTo>
                  <a:pt x="462046" y="190655"/>
                </a:lnTo>
                <a:lnTo>
                  <a:pt x="460754" y="40540"/>
                </a:lnTo>
                <a:lnTo>
                  <a:pt x="437019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944389" y="5310449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2950148" y="5761336"/>
            <a:ext cx="5403215" cy="437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45385" algn="l"/>
              </a:tabLst>
            </a:pPr>
            <a:r>
              <a:rPr sz="3250" spc="670" dirty="0">
                <a:solidFill>
                  <a:srgbClr val="008242"/>
                </a:solidFill>
                <a:latin typeface="Calibri"/>
                <a:cs typeface="Calibri"/>
              </a:rPr>
              <a:t>m</a:t>
            </a:r>
            <a:r>
              <a:rPr sz="3250" spc="660" dirty="0">
                <a:solidFill>
                  <a:srgbClr val="008242"/>
                </a:solidFill>
                <a:latin typeface="Calibri"/>
                <a:cs typeface="Calibri"/>
              </a:rPr>
              <a:t>a</a:t>
            </a:r>
            <a:r>
              <a:rPr sz="3250" spc="640" dirty="0">
                <a:solidFill>
                  <a:srgbClr val="008242"/>
                </a:solidFill>
                <a:latin typeface="Calibri"/>
                <a:cs typeface="Calibri"/>
              </a:rPr>
              <a:t>x</a:t>
            </a:r>
            <a:r>
              <a:rPr sz="3250" spc="520" dirty="0">
                <a:solidFill>
                  <a:srgbClr val="008242"/>
                </a:solidFill>
                <a:latin typeface="Calibri"/>
                <a:cs typeface="Calibri"/>
              </a:rPr>
              <a:t>i</a:t>
            </a:r>
            <a:r>
              <a:rPr sz="3250" spc="670" dirty="0">
                <a:solidFill>
                  <a:srgbClr val="008242"/>
                </a:solidFill>
                <a:latin typeface="Calibri"/>
                <a:cs typeface="Calibri"/>
              </a:rPr>
              <a:t>m</a:t>
            </a:r>
            <a:r>
              <a:rPr sz="3250" spc="520" dirty="0">
                <a:solidFill>
                  <a:srgbClr val="008242"/>
                </a:solidFill>
                <a:latin typeface="Calibri"/>
                <a:cs typeface="Calibri"/>
              </a:rPr>
              <a:t>i</a:t>
            </a:r>
            <a:r>
              <a:rPr sz="3250" spc="819" dirty="0">
                <a:solidFill>
                  <a:srgbClr val="008242"/>
                </a:solidFill>
                <a:latin typeface="Calibri"/>
                <a:cs typeface="Calibri"/>
              </a:rPr>
              <a:t>z</a:t>
            </a:r>
            <a:r>
              <a:rPr sz="3250" spc="385" dirty="0">
                <a:solidFill>
                  <a:srgbClr val="008242"/>
                </a:solidFill>
                <a:latin typeface="Calibri"/>
                <a:cs typeface="Calibri"/>
              </a:rPr>
              <a:t>e</a:t>
            </a:r>
            <a:r>
              <a:rPr sz="3250" dirty="0">
                <a:solidFill>
                  <a:srgbClr val="008242"/>
                </a:solidFill>
                <a:latin typeface="Times New Roman"/>
                <a:cs typeface="Times New Roman"/>
              </a:rPr>
              <a:t>	</a:t>
            </a:r>
            <a:r>
              <a:rPr sz="3250" spc="655" dirty="0">
                <a:solidFill>
                  <a:srgbClr val="008242"/>
                </a:solidFill>
                <a:latin typeface="Calibri"/>
                <a:cs typeface="Calibri"/>
              </a:rPr>
              <a:t>c</a:t>
            </a:r>
            <a:r>
              <a:rPr sz="3250" spc="660" dirty="0">
                <a:solidFill>
                  <a:srgbClr val="008242"/>
                </a:solidFill>
                <a:latin typeface="Calibri"/>
                <a:cs typeface="Calibri"/>
              </a:rPr>
              <a:t>a</a:t>
            </a:r>
            <a:r>
              <a:rPr sz="3250" spc="665" dirty="0">
                <a:solidFill>
                  <a:srgbClr val="008242"/>
                </a:solidFill>
                <a:latin typeface="Calibri"/>
                <a:cs typeface="Calibri"/>
              </a:rPr>
              <a:t>n</a:t>
            </a:r>
            <a:r>
              <a:rPr sz="3250" spc="610" dirty="0">
                <a:solidFill>
                  <a:srgbClr val="008242"/>
                </a:solidFill>
                <a:latin typeface="Calibri"/>
                <a:cs typeface="Calibri"/>
              </a:rPr>
              <a:t>o</a:t>
            </a:r>
            <a:r>
              <a:rPr sz="3250" spc="665" dirty="0">
                <a:solidFill>
                  <a:srgbClr val="008242"/>
                </a:solidFill>
                <a:latin typeface="Calibri"/>
                <a:cs typeface="Calibri"/>
              </a:rPr>
              <a:t>n</a:t>
            </a:r>
            <a:r>
              <a:rPr sz="3250" spc="520" dirty="0">
                <a:solidFill>
                  <a:srgbClr val="008242"/>
                </a:solidFill>
                <a:latin typeface="Calibri"/>
                <a:cs typeface="Calibri"/>
              </a:rPr>
              <a:t>i</a:t>
            </a:r>
            <a:r>
              <a:rPr sz="3250" spc="655" dirty="0">
                <a:solidFill>
                  <a:srgbClr val="008242"/>
                </a:solidFill>
                <a:latin typeface="Calibri"/>
                <a:cs typeface="Calibri"/>
              </a:rPr>
              <a:t>c</a:t>
            </a:r>
            <a:r>
              <a:rPr sz="3250" spc="660" dirty="0">
                <a:solidFill>
                  <a:srgbClr val="008242"/>
                </a:solidFill>
                <a:latin typeface="Calibri"/>
                <a:cs typeface="Calibri"/>
              </a:rPr>
              <a:t>a</a:t>
            </a:r>
            <a:r>
              <a:rPr sz="3250" spc="765" dirty="0">
                <a:solidFill>
                  <a:srgbClr val="008242"/>
                </a:solidFill>
                <a:latin typeface="Calibri"/>
                <a:cs typeface="Calibri"/>
              </a:rPr>
              <a:t>l</a:t>
            </a:r>
            <a:r>
              <a:rPr sz="3250" spc="520" dirty="0">
                <a:solidFill>
                  <a:srgbClr val="008242"/>
                </a:solidFill>
                <a:latin typeface="Calibri"/>
                <a:cs typeface="Calibri"/>
              </a:rPr>
              <a:t>i</a:t>
            </a:r>
            <a:r>
              <a:rPr sz="3250" spc="385" dirty="0">
                <a:solidFill>
                  <a:srgbClr val="008242"/>
                </a:solidFill>
                <a:latin typeface="Calibri"/>
                <a:cs typeface="Calibri"/>
              </a:rPr>
              <a:t>t</a:t>
            </a:r>
            <a:r>
              <a:rPr sz="3250" spc="500" dirty="0">
                <a:solidFill>
                  <a:srgbClr val="008242"/>
                </a:solidFill>
                <a:latin typeface="Calibri"/>
                <a:cs typeface="Calibri"/>
              </a:rPr>
              <a:t>y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2346960" y="5689088"/>
            <a:ext cx="521006" cy="52101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51" y="2593319"/>
            <a:ext cx="6229514" cy="182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4651" y="2771923"/>
            <a:ext cx="195025" cy="1634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9155" y="2771923"/>
            <a:ext cx="195011" cy="1634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2550" y="4294865"/>
            <a:ext cx="2734421" cy="111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1327" y="4294865"/>
            <a:ext cx="391488" cy="111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6020" y="4293618"/>
            <a:ext cx="2692142" cy="113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2575" y="264245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51" y="0"/>
                </a:moveTo>
                <a:lnTo>
                  <a:pt x="40520" y="1293"/>
                </a:lnTo>
                <a:lnTo>
                  <a:pt x="7581" y="25026"/>
                </a:lnTo>
                <a:lnTo>
                  <a:pt x="0" y="52120"/>
                </a:lnTo>
                <a:lnTo>
                  <a:pt x="1294" y="1611881"/>
                </a:lnTo>
                <a:lnTo>
                  <a:pt x="25031" y="1644827"/>
                </a:lnTo>
                <a:lnTo>
                  <a:pt x="52111" y="1652412"/>
                </a:lnTo>
                <a:lnTo>
                  <a:pt x="6028747" y="1651115"/>
                </a:lnTo>
                <a:lnTo>
                  <a:pt x="6061688" y="1627370"/>
                </a:lnTo>
                <a:lnTo>
                  <a:pt x="6069271" y="1600291"/>
                </a:lnTo>
                <a:lnTo>
                  <a:pt x="6067975" y="40514"/>
                </a:lnTo>
                <a:lnTo>
                  <a:pt x="6044230" y="7576"/>
                </a:lnTo>
                <a:lnTo>
                  <a:pt x="601715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4337" y="3016168"/>
            <a:ext cx="5721022" cy="53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2363" y="3087248"/>
            <a:ext cx="2054031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3166" y="306533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50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15" y="374618"/>
                </a:lnTo>
                <a:lnTo>
                  <a:pt x="5552653" y="350874"/>
                </a:lnTo>
                <a:lnTo>
                  <a:pt x="5560240" y="323789"/>
                </a:lnTo>
                <a:lnTo>
                  <a:pt x="5558949" y="40544"/>
                </a:lnTo>
                <a:lnTo>
                  <a:pt x="5535214" y="7588"/>
                </a:lnTo>
                <a:lnTo>
                  <a:pt x="5508150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62550" y="3462700"/>
            <a:ext cx="3080125" cy="5358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1625" y="3553836"/>
            <a:ext cx="2626537" cy="4447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1625" y="3462694"/>
            <a:ext cx="5713734" cy="911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4522" y="3533767"/>
            <a:ext cx="1786115" cy="4264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1000" y="351171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50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97"/>
                </a:lnTo>
                <a:lnTo>
                  <a:pt x="25037" y="368333"/>
                </a:lnTo>
                <a:lnTo>
                  <a:pt x="52123" y="375909"/>
                </a:lnTo>
                <a:lnTo>
                  <a:pt x="5519725" y="374619"/>
                </a:lnTo>
                <a:lnTo>
                  <a:pt x="5552660" y="350888"/>
                </a:lnTo>
                <a:lnTo>
                  <a:pt x="5560240" y="323789"/>
                </a:lnTo>
                <a:lnTo>
                  <a:pt x="5558950" y="40544"/>
                </a:lnTo>
                <a:lnTo>
                  <a:pt x="5535228" y="7588"/>
                </a:lnTo>
                <a:lnTo>
                  <a:pt x="5508150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7642" y="2747433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proce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5524" y="2445339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4">
                <a:moveTo>
                  <a:pt x="0" y="0"/>
                </a:moveTo>
                <a:lnTo>
                  <a:pt x="0" y="581832"/>
                </a:lnTo>
              </a:path>
            </a:pathLst>
          </a:custGeom>
          <a:ln w="1562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13720" y="241751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3720" y="297178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8667" y="2781046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1738" y="277092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9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9950" y="297316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15"/>
                </a:lnTo>
                <a:lnTo>
                  <a:pt x="69631" y="27828"/>
                </a:lnTo>
                <a:lnTo>
                  <a:pt x="41788" y="2782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28"/>
                </a:lnTo>
                <a:lnTo>
                  <a:pt x="6963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0650" y="2443062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0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8876" y="241501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717"/>
                </a:lnTo>
                <a:lnTo>
                  <a:pt x="69636" y="55717"/>
                </a:lnTo>
                <a:lnTo>
                  <a:pt x="41788" y="0"/>
                </a:lnTo>
                <a:close/>
              </a:path>
              <a:path w="83820" h="83819">
                <a:moveTo>
                  <a:pt x="69636" y="55717"/>
                </a:moveTo>
                <a:lnTo>
                  <a:pt x="41788" y="55717"/>
                </a:lnTo>
                <a:lnTo>
                  <a:pt x="83545" y="83545"/>
                </a:lnTo>
                <a:lnTo>
                  <a:pt x="6963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0632" y="2436567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51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8888" y="240855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19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5342" y="3938700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03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13568" y="391084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13568" y="445851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51"/>
                </a:lnTo>
                <a:lnTo>
                  <a:pt x="69622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2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9485" y="4169562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5208" y="3923284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33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83450" y="389545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717"/>
                </a:lnTo>
                <a:lnTo>
                  <a:pt x="69626" y="55717"/>
                </a:lnTo>
                <a:lnTo>
                  <a:pt x="41757" y="0"/>
                </a:lnTo>
                <a:close/>
              </a:path>
              <a:path w="83820" h="83820">
                <a:moveTo>
                  <a:pt x="69626" y="55717"/>
                </a:moveTo>
                <a:lnTo>
                  <a:pt x="41757" y="55717"/>
                </a:lnTo>
                <a:lnTo>
                  <a:pt x="83545" y="83545"/>
                </a:lnTo>
                <a:lnTo>
                  <a:pt x="6962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04150" y="4165444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116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2376" y="446284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54132" y="4170251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2357" y="445061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27"/>
                </a:lnTo>
                <a:lnTo>
                  <a:pt x="69608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08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8244" y="1944491"/>
            <a:ext cx="6229523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8244" y="2130407"/>
            <a:ext cx="195013" cy="3808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82757" y="2130407"/>
            <a:ext cx="195011" cy="3808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39613" y="2399680"/>
            <a:ext cx="2708733" cy="1116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2702" y="2425649"/>
            <a:ext cx="2712628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8346" y="2473198"/>
            <a:ext cx="14356" cy="380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73471" y="2399680"/>
            <a:ext cx="412936" cy="1116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06573" y="2377795"/>
            <a:ext cx="1930084" cy="1043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6573" y="2010085"/>
            <a:ext cx="3368" cy="42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6905" y="1992437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54" y="0"/>
                </a:moveTo>
                <a:lnTo>
                  <a:pt x="40520" y="1297"/>
                </a:lnTo>
                <a:lnTo>
                  <a:pt x="7580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39" y="399660"/>
                </a:lnTo>
                <a:lnTo>
                  <a:pt x="52126" y="407243"/>
                </a:lnTo>
                <a:lnTo>
                  <a:pt x="6028782" y="405942"/>
                </a:lnTo>
                <a:lnTo>
                  <a:pt x="6061724" y="382194"/>
                </a:lnTo>
                <a:lnTo>
                  <a:pt x="6069305" y="355122"/>
                </a:lnTo>
                <a:lnTo>
                  <a:pt x="6068004" y="40503"/>
                </a:lnTo>
                <a:lnTo>
                  <a:pt x="6044248" y="7579"/>
                </a:lnTo>
                <a:lnTo>
                  <a:pt x="6017154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70744" y="2113092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4826" y="2030171"/>
            <a:ext cx="592439" cy="47088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6985" y="2066585"/>
            <a:ext cx="328065" cy="3330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143" y="207860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1" y="40514"/>
                </a:lnTo>
                <a:lnTo>
                  <a:pt x="437018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98102" y="2146597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93517" y="2030159"/>
            <a:ext cx="586861" cy="4027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33847" y="2066585"/>
            <a:ext cx="328053" cy="33306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41493" y="207860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0" y="40514"/>
                </a:lnTo>
                <a:lnTo>
                  <a:pt x="437004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5477" y="2146597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15004" y="2399680"/>
            <a:ext cx="586861" cy="1116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80379" y="2030159"/>
            <a:ext cx="586861" cy="4027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20739" y="2066585"/>
            <a:ext cx="328053" cy="33306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8842" y="207860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1" y="40514"/>
                </a:lnTo>
                <a:lnTo>
                  <a:pt x="437018" y="757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72814" y="2146597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401866" y="2399680"/>
            <a:ext cx="552236" cy="259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7241" y="2022856"/>
            <a:ext cx="586861" cy="4027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9400" y="2059328"/>
            <a:ext cx="326242" cy="3403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16161" y="207077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43" y="1294"/>
                </a:lnTo>
                <a:lnTo>
                  <a:pt x="7585" y="25019"/>
                </a:lnTo>
                <a:lnTo>
                  <a:pt x="0" y="52090"/>
                </a:lnTo>
                <a:lnTo>
                  <a:pt x="1300" y="202269"/>
                </a:lnTo>
                <a:lnTo>
                  <a:pt x="25057" y="235193"/>
                </a:lnTo>
                <a:lnTo>
                  <a:pt x="52151" y="242773"/>
                </a:lnTo>
                <a:lnTo>
                  <a:pt x="421552" y="241476"/>
                </a:lnTo>
                <a:lnTo>
                  <a:pt x="454492" y="217731"/>
                </a:lnTo>
                <a:lnTo>
                  <a:pt x="462076" y="190652"/>
                </a:lnTo>
                <a:lnTo>
                  <a:pt x="460785" y="40515"/>
                </a:lnTo>
                <a:lnTo>
                  <a:pt x="437041" y="7579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60164" y="213876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4103" y="2022856"/>
            <a:ext cx="588690" cy="40279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6262" y="2059328"/>
            <a:ext cx="328077" cy="34035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03541" y="207077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44" y="1290"/>
                </a:lnTo>
                <a:lnTo>
                  <a:pt x="7588" y="25012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4" y="40515"/>
                </a:lnTo>
                <a:lnTo>
                  <a:pt x="437011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47527" y="213876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42793" y="2022856"/>
            <a:ext cx="621487" cy="4757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83124" y="2059328"/>
            <a:ext cx="328065" cy="3403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90891" y="207077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44" y="1290"/>
                </a:lnTo>
                <a:lnTo>
                  <a:pt x="7588" y="25012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6" y="40515"/>
                </a:lnTo>
                <a:lnTo>
                  <a:pt x="437025" y="7579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34852" y="2138761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64651" y="4488810"/>
            <a:ext cx="6229514" cy="1877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64651" y="4672878"/>
            <a:ext cx="195025" cy="3754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9155" y="4672878"/>
            <a:ext cx="195011" cy="34151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6020" y="4937030"/>
            <a:ext cx="4516828" cy="11129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87234" y="4937030"/>
            <a:ext cx="1315580" cy="773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128717" y="4488810"/>
            <a:ext cx="53279" cy="488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875330" y="4488810"/>
            <a:ext cx="57607" cy="488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31468" y="4488810"/>
            <a:ext cx="45354" cy="4533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21146" y="4913573"/>
            <a:ext cx="2099611" cy="10924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21146" y="4550766"/>
            <a:ext cx="8979" cy="1033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12575" y="4537635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51" y="0"/>
                </a:moveTo>
                <a:lnTo>
                  <a:pt x="40518" y="1297"/>
                </a:lnTo>
                <a:lnTo>
                  <a:pt x="7580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39" y="391813"/>
                </a:lnTo>
                <a:lnTo>
                  <a:pt x="52123" y="399394"/>
                </a:lnTo>
                <a:lnTo>
                  <a:pt x="6028751" y="398097"/>
                </a:lnTo>
                <a:lnTo>
                  <a:pt x="6061688" y="374353"/>
                </a:lnTo>
                <a:lnTo>
                  <a:pt x="6069271" y="347267"/>
                </a:lnTo>
                <a:lnTo>
                  <a:pt x="6067975" y="40524"/>
                </a:lnTo>
                <a:lnTo>
                  <a:pt x="6044229" y="7583"/>
                </a:lnTo>
                <a:lnTo>
                  <a:pt x="601715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486403" y="4654352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604826" y="4567149"/>
            <a:ext cx="588690" cy="40281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46985" y="4603606"/>
            <a:ext cx="320777" cy="3334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54143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36" y="1292"/>
                </a:lnTo>
                <a:lnTo>
                  <a:pt x="7586" y="25027"/>
                </a:lnTo>
                <a:lnTo>
                  <a:pt x="0" y="52102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41" y="241468"/>
                </a:lnTo>
                <a:lnTo>
                  <a:pt x="454471" y="217717"/>
                </a:lnTo>
                <a:lnTo>
                  <a:pt x="462046" y="190631"/>
                </a:lnTo>
                <a:lnTo>
                  <a:pt x="460754" y="40520"/>
                </a:lnTo>
                <a:lnTo>
                  <a:pt x="437022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799257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193517" y="4567149"/>
            <a:ext cx="586861" cy="40281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33847" y="4603606"/>
            <a:ext cx="322588" cy="33342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41493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6" y="1292"/>
                </a:lnTo>
                <a:lnTo>
                  <a:pt x="7579" y="25027"/>
                </a:lnTo>
                <a:lnTo>
                  <a:pt x="0" y="52102"/>
                </a:lnTo>
                <a:lnTo>
                  <a:pt x="1297" y="202243"/>
                </a:lnTo>
                <a:lnTo>
                  <a:pt x="25031" y="235184"/>
                </a:lnTo>
                <a:lnTo>
                  <a:pt x="52120" y="242767"/>
                </a:lnTo>
                <a:lnTo>
                  <a:pt x="421541" y="241468"/>
                </a:lnTo>
                <a:lnTo>
                  <a:pt x="454471" y="217717"/>
                </a:lnTo>
                <a:lnTo>
                  <a:pt x="462046" y="190631"/>
                </a:lnTo>
                <a:lnTo>
                  <a:pt x="460754" y="40520"/>
                </a:lnTo>
                <a:lnTo>
                  <a:pt x="437022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5386633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780379" y="4567149"/>
            <a:ext cx="617860" cy="40281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20739" y="4603606"/>
            <a:ext cx="322588" cy="33342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828842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6" y="1292"/>
                </a:lnTo>
                <a:lnTo>
                  <a:pt x="7579" y="25027"/>
                </a:lnTo>
                <a:lnTo>
                  <a:pt x="0" y="52102"/>
                </a:lnTo>
                <a:lnTo>
                  <a:pt x="1297" y="202243"/>
                </a:lnTo>
                <a:lnTo>
                  <a:pt x="25031" y="235184"/>
                </a:lnTo>
                <a:lnTo>
                  <a:pt x="52120" y="242767"/>
                </a:lnTo>
                <a:lnTo>
                  <a:pt x="421541" y="241468"/>
                </a:lnTo>
                <a:lnTo>
                  <a:pt x="454471" y="217717"/>
                </a:lnTo>
                <a:lnTo>
                  <a:pt x="462046" y="190631"/>
                </a:lnTo>
                <a:lnTo>
                  <a:pt x="460754" y="40520"/>
                </a:lnTo>
                <a:lnTo>
                  <a:pt x="437022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5973970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401866" y="4567149"/>
            <a:ext cx="585033" cy="40281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40367" y="4603606"/>
            <a:ext cx="320765" cy="33342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47495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303" y="202263"/>
                </a:lnTo>
                <a:lnTo>
                  <a:pt x="25060" y="235188"/>
                </a:lnTo>
                <a:lnTo>
                  <a:pt x="52151" y="242767"/>
                </a:lnTo>
                <a:lnTo>
                  <a:pt x="421562" y="241468"/>
                </a:lnTo>
                <a:lnTo>
                  <a:pt x="454494" y="217717"/>
                </a:lnTo>
                <a:lnTo>
                  <a:pt x="462076" y="190631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6592651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986899" y="4567149"/>
            <a:ext cx="586892" cy="40281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27260" y="4603606"/>
            <a:ext cx="322588" cy="33342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34845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303" y="202263"/>
                </a:lnTo>
                <a:lnTo>
                  <a:pt x="25060" y="235188"/>
                </a:lnTo>
                <a:lnTo>
                  <a:pt x="52151" y="242767"/>
                </a:lnTo>
                <a:lnTo>
                  <a:pt x="421562" y="241468"/>
                </a:lnTo>
                <a:lnTo>
                  <a:pt x="454494" y="217717"/>
                </a:lnTo>
                <a:lnTo>
                  <a:pt x="462076" y="190631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180014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573791" y="4567149"/>
            <a:ext cx="621487" cy="40281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14122" y="4603606"/>
            <a:ext cx="322588" cy="33342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622224" y="4615954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37" y="1288"/>
                </a:lnTo>
                <a:lnTo>
                  <a:pt x="7589" y="25020"/>
                </a:lnTo>
                <a:lnTo>
                  <a:pt x="0" y="52102"/>
                </a:lnTo>
                <a:lnTo>
                  <a:pt x="1293" y="202223"/>
                </a:lnTo>
                <a:lnTo>
                  <a:pt x="25029" y="235180"/>
                </a:lnTo>
                <a:lnTo>
                  <a:pt x="5209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2" y="40520"/>
                </a:lnTo>
                <a:lnTo>
                  <a:pt x="437008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767351" y="4683945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255532" y="5115743"/>
            <a:ext cx="2979895" cy="55954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13861" y="5540878"/>
            <a:ext cx="2121465" cy="9795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13861" y="5183180"/>
            <a:ext cx="2712" cy="361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04738" y="5164130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63" y="0"/>
                </a:moveTo>
                <a:lnTo>
                  <a:pt x="40519" y="1297"/>
                </a:lnTo>
                <a:lnTo>
                  <a:pt x="7580" y="25044"/>
                </a:lnTo>
                <a:lnTo>
                  <a:pt x="0" y="52123"/>
                </a:lnTo>
                <a:lnTo>
                  <a:pt x="1295" y="358880"/>
                </a:lnTo>
                <a:lnTo>
                  <a:pt x="25039" y="391815"/>
                </a:lnTo>
                <a:lnTo>
                  <a:pt x="52126" y="399394"/>
                </a:lnTo>
                <a:lnTo>
                  <a:pt x="2778755" y="398100"/>
                </a:lnTo>
                <a:lnTo>
                  <a:pt x="2811699" y="374365"/>
                </a:lnTo>
                <a:lnTo>
                  <a:pt x="2819284" y="347279"/>
                </a:lnTo>
                <a:lnTo>
                  <a:pt x="2817987" y="40524"/>
                </a:lnTo>
                <a:lnTo>
                  <a:pt x="2794241" y="7583"/>
                </a:lnTo>
                <a:lnTo>
                  <a:pt x="2767163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714384" y="4955449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72626" y="51068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6"/>
                </a:lnTo>
                <a:lnTo>
                  <a:pt x="69593" y="27849"/>
                </a:lnTo>
                <a:lnTo>
                  <a:pt x="4175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49"/>
                </a:lnTo>
                <a:lnTo>
                  <a:pt x="6959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17100" y="5194108"/>
            <a:ext cx="623315" cy="40281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53772" y="5230580"/>
            <a:ext cx="331695" cy="33295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66203" y="524244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2" y="1296"/>
                </a:lnTo>
                <a:lnTo>
                  <a:pt x="7576" y="25037"/>
                </a:lnTo>
                <a:lnTo>
                  <a:pt x="0" y="52123"/>
                </a:lnTo>
                <a:lnTo>
                  <a:pt x="1295" y="202255"/>
                </a:lnTo>
                <a:lnTo>
                  <a:pt x="25028" y="235195"/>
                </a:lnTo>
                <a:lnTo>
                  <a:pt x="52120" y="242779"/>
                </a:lnTo>
                <a:lnTo>
                  <a:pt x="421525" y="241477"/>
                </a:lnTo>
                <a:lnTo>
                  <a:pt x="454465" y="217729"/>
                </a:lnTo>
                <a:lnTo>
                  <a:pt x="462046" y="190655"/>
                </a:lnTo>
                <a:lnTo>
                  <a:pt x="460744" y="40499"/>
                </a:lnTo>
                <a:lnTo>
                  <a:pt x="436988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70402" y="5164130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12" y="1296"/>
                </a:lnTo>
                <a:lnTo>
                  <a:pt x="7576" y="25043"/>
                </a:lnTo>
                <a:lnTo>
                  <a:pt x="0" y="52123"/>
                </a:lnTo>
                <a:lnTo>
                  <a:pt x="1293" y="358876"/>
                </a:lnTo>
                <a:lnTo>
                  <a:pt x="25026" y="391815"/>
                </a:lnTo>
                <a:lnTo>
                  <a:pt x="52120" y="399394"/>
                </a:lnTo>
                <a:lnTo>
                  <a:pt x="2778749" y="398100"/>
                </a:lnTo>
                <a:lnTo>
                  <a:pt x="2811693" y="374365"/>
                </a:lnTo>
                <a:lnTo>
                  <a:pt x="2819278" y="347279"/>
                </a:lnTo>
                <a:lnTo>
                  <a:pt x="2817981" y="40524"/>
                </a:lnTo>
                <a:lnTo>
                  <a:pt x="2794235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173157" y="5387831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51" y="0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487100" y="534606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28" y="41778"/>
                </a:lnTo>
                <a:lnTo>
                  <a:pt x="0" y="83533"/>
                </a:lnTo>
                <a:lnTo>
                  <a:pt x="83515" y="4177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980033" y="4951424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69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938284" y="509171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19" y="27837"/>
                </a:lnTo>
                <a:lnTo>
                  <a:pt x="41757" y="27837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37"/>
                </a:lnTo>
                <a:lnTo>
                  <a:pt x="69619" y="27837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78831" y="5242449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2" y="1296"/>
                </a:lnTo>
                <a:lnTo>
                  <a:pt x="7583" y="25037"/>
                </a:lnTo>
                <a:lnTo>
                  <a:pt x="0" y="52123"/>
                </a:lnTo>
                <a:lnTo>
                  <a:pt x="1296" y="202255"/>
                </a:lnTo>
                <a:lnTo>
                  <a:pt x="25042" y="235195"/>
                </a:lnTo>
                <a:lnTo>
                  <a:pt x="52120" y="242779"/>
                </a:lnTo>
                <a:lnTo>
                  <a:pt x="421524" y="241482"/>
                </a:lnTo>
                <a:lnTo>
                  <a:pt x="454462" y="217735"/>
                </a:lnTo>
                <a:lnTo>
                  <a:pt x="462046" y="190655"/>
                </a:lnTo>
                <a:lnTo>
                  <a:pt x="460749" y="40520"/>
                </a:lnTo>
                <a:lnTo>
                  <a:pt x="437003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11539" y="6251858"/>
            <a:ext cx="521006" cy="52101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46960" y="5689088"/>
            <a:ext cx="521006" cy="52101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92186" y="5024622"/>
            <a:ext cx="3353500" cy="86756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92186" y="5762347"/>
            <a:ext cx="2948202" cy="129837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68454" y="5808042"/>
            <a:ext cx="74584" cy="6789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108778" y="5875433"/>
            <a:ext cx="113301" cy="1675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371728" y="5884409"/>
            <a:ext cx="28686" cy="777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68641" y="5769646"/>
            <a:ext cx="65897" cy="12253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766090" y="5808042"/>
            <a:ext cx="74554" cy="6789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930072" y="5763870"/>
            <a:ext cx="71841" cy="12831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22391" y="5014396"/>
            <a:ext cx="3182538" cy="69563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22391" y="5024623"/>
            <a:ext cx="3071774" cy="35602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21573" y="5115743"/>
            <a:ext cx="2979907" cy="55954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579912" y="5541415"/>
            <a:ext cx="2230800" cy="9741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521573" y="5115743"/>
            <a:ext cx="1452920" cy="27199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570402" y="5164130"/>
            <a:ext cx="2819278" cy="39939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39287" y="5290062"/>
            <a:ext cx="2091247" cy="15636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2528121" y="5284565"/>
            <a:ext cx="517715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66745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550" spc="9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550" spc="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astruc</a:t>
            </a:r>
            <a:r>
              <a:rPr sz="1550" spc="60" dirty="0">
                <a:solidFill>
                  <a:srgbClr val="FFFFFF"/>
                </a:solidFill>
                <a:latin typeface="Arial"/>
                <a:cs typeface="Arial"/>
              </a:rPr>
              <a:t>ture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Arial"/>
                <a:cs typeface="Arial"/>
              </a:rPr>
              <a:t>servi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4605620" y="5310449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5392186" y="5024623"/>
            <a:ext cx="3354070" cy="86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">
              <a:lnSpc>
                <a:spcPct val="100000"/>
              </a:lnSpc>
              <a:tabLst>
                <a:tab pos="2564765" algn="l"/>
              </a:tabLst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75" baseline="14619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146" name="object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47" name="object 147"/>
          <p:cNvSpPr txBox="1"/>
          <p:nvPr/>
        </p:nvSpPr>
        <p:spPr>
          <a:xfrm>
            <a:off x="2884324" y="5761336"/>
            <a:ext cx="5469255" cy="100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5405">
              <a:lnSpc>
                <a:spcPct val="113599"/>
              </a:lnSpc>
              <a:tabLst>
                <a:tab pos="2445385" algn="l"/>
              </a:tabLst>
            </a:pPr>
            <a:r>
              <a:rPr sz="3250" spc="670" dirty="0">
                <a:solidFill>
                  <a:srgbClr val="008242"/>
                </a:solidFill>
                <a:latin typeface="Calibri"/>
                <a:cs typeface="Calibri"/>
              </a:rPr>
              <a:t>m</a:t>
            </a:r>
            <a:r>
              <a:rPr sz="3250" spc="660" dirty="0">
                <a:solidFill>
                  <a:srgbClr val="008242"/>
                </a:solidFill>
                <a:latin typeface="Calibri"/>
                <a:cs typeface="Calibri"/>
              </a:rPr>
              <a:t>a</a:t>
            </a:r>
            <a:r>
              <a:rPr sz="3250" spc="640" dirty="0">
                <a:solidFill>
                  <a:srgbClr val="008242"/>
                </a:solidFill>
                <a:latin typeface="Calibri"/>
                <a:cs typeface="Calibri"/>
              </a:rPr>
              <a:t>x</a:t>
            </a:r>
            <a:r>
              <a:rPr sz="3250" spc="520" dirty="0">
                <a:solidFill>
                  <a:srgbClr val="008242"/>
                </a:solidFill>
                <a:latin typeface="Calibri"/>
                <a:cs typeface="Calibri"/>
              </a:rPr>
              <a:t>i</a:t>
            </a:r>
            <a:r>
              <a:rPr sz="3250" spc="670" dirty="0">
                <a:solidFill>
                  <a:srgbClr val="008242"/>
                </a:solidFill>
                <a:latin typeface="Calibri"/>
                <a:cs typeface="Calibri"/>
              </a:rPr>
              <a:t>m</a:t>
            </a:r>
            <a:r>
              <a:rPr sz="3250" spc="520" dirty="0">
                <a:solidFill>
                  <a:srgbClr val="008242"/>
                </a:solidFill>
                <a:latin typeface="Calibri"/>
                <a:cs typeface="Calibri"/>
              </a:rPr>
              <a:t>i</a:t>
            </a:r>
            <a:r>
              <a:rPr sz="3250" spc="819" dirty="0">
                <a:solidFill>
                  <a:srgbClr val="008242"/>
                </a:solidFill>
                <a:latin typeface="Calibri"/>
                <a:cs typeface="Calibri"/>
              </a:rPr>
              <a:t>z</a:t>
            </a:r>
            <a:r>
              <a:rPr sz="3250" spc="385" dirty="0">
                <a:solidFill>
                  <a:srgbClr val="008242"/>
                </a:solidFill>
                <a:latin typeface="Calibri"/>
                <a:cs typeface="Calibri"/>
              </a:rPr>
              <a:t>e</a:t>
            </a:r>
            <a:r>
              <a:rPr sz="3250" dirty="0">
                <a:solidFill>
                  <a:srgbClr val="008242"/>
                </a:solidFill>
                <a:latin typeface="Times New Roman"/>
                <a:cs typeface="Times New Roman"/>
              </a:rPr>
              <a:t>	</a:t>
            </a:r>
            <a:r>
              <a:rPr sz="3250" spc="-295" dirty="0">
                <a:solidFill>
                  <a:srgbClr val="008242"/>
                </a:solidFill>
                <a:latin typeface="Times New Roman"/>
                <a:cs typeface="Times New Roman"/>
              </a:rPr>
              <a:t> </a:t>
            </a:r>
            <a:r>
              <a:rPr sz="3250" spc="655" dirty="0">
                <a:solidFill>
                  <a:srgbClr val="008242"/>
                </a:solidFill>
                <a:latin typeface="Calibri"/>
                <a:cs typeface="Calibri"/>
              </a:rPr>
              <a:t>c</a:t>
            </a:r>
            <a:r>
              <a:rPr sz="3250" spc="660" dirty="0">
                <a:solidFill>
                  <a:srgbClr val="008242"/>
                </a:solidFill>
                <a:latin typeface="Calibri"/>
                <a:cs typeface="Calibri"/>
              </a:rPr>
              <a:t>a</a:t>
            </a:r>
            <a:r>
              <a:rPr sz="3250" spc="665" dirty="0">
                <a:solidFill>
                  <a:srgbClr val="008242"/>
                </a:solidFill>
                <a:latin typeface="Calibri"/>
                <a:cs typeface="Calibri"/>
              </a:rPr>
              <a:t>n</a:t>
            </a:r>
            <a:r>
              <a:rPr sz="3250" spc="610" dirty="0">
                <a:solidFill>
                  <a:srgbClr val="008242"/>
                </a:solidFill>
                <a:latin typeface="Calibri"/>
                <a:cs typeface="Calibri"/>
              </a:rPr>
              <a:t>o</a:t>
            </a:r>
            <a:r>
              <a:rPr sz="3250" spc="665" dirty="0">
                <a:solidFill>
                  <a:srgbClr val="008242"/>
                </a:solidFill>
                <a:latin typeface="Calibri"/>
                <a:cs typeface="Calibri"/>
              </a:rPr>
              <a:t>n</a:t>
            </a:r>
            <a:r>
              <a:rPr sz="3250" spc="520" dirty="0">
                <a:solidFill>
                  <a:srgbClr val="008242"/>
                </a:solidFill>
                <a:latin typeface="Calibri"/>
                <a:cs typeface="Calibri"/>
              </a:rPr>
              <a:t>i</a:t>
            </a:r>
            <a:r>
              <a:rPr sz="3250" spc="655" dirty="0">
                <a:solidFill>
                  <a:srgbClr val="008242"/>
                </a:solidFill>
                <a:latin typeface="Calibri"/>
                <a:cs typeface="Calibri"/>
              </a:rPr>
              <a:t>c</a:t>
            </a:r>
            <a:r>
              <a:rPr sz="3250" spc="660" dirty="0">
                <a:solidFill>
                  <a:srgbClr val="008242"/>
                </a:solidFill>
                <a:latin typeface="Calibri"/>
                <a:cs typeface="Calibri"/>
              </a:rPr>
              <a:t>a</a:t>
            </a:r>
            <a:r>
              <a:rPr sz="3250" spc="765" dirty="0">
                <a:solidFill>
                  <a:srgbClr val="008242"/>
                </a:solidFill>
                <a:latin typeface="Calibri"/>
                <a:cs typeface="Calibri"/>
              </a:rPr>
              <a:t>l</a:t>
            </a:r>
            <a:r>
              <a:rPr sz="3250" spc="520" dirty="0">
                <a:solidFill>
                  <a:srgbClr val="008242"/>
                </a:solidFill>
                <a:latin typeface="Calibri"/>
                <a:cs typeface="Calibri"/>
              </a:rPr>
              <a:t>i</a:t>
            </a:r>
            <a:r>
              <a:rPr sz="3250" spc="385" dirty="0">
                <a:solidFill>
                  <a:srgbClr val="008242"/>
                </a:solidFill>
                <a:latin typeface="Calibri"/>
                <a:cs typeface="Calibri"/>
              </a:rPr>
              <a:t>t</a:t>
            </a:r>
            <a:r>
              <a:rPr sz="3250" spc="500" dirty="0">
                <a:solidFill>
                  <a:srgbClr val="008242"/>
                </a:solidFill>
                <a:latin typeface="Calibri"/>
                <a:cs typeface="Calibri"/>
              </a:rPr>
              <a:t>y</a:t>
            </a:r>
            <a:r>
              <a:rPr sz="3250" spc="275" dirty="0">
                <a:solidFill>
                  <a:srgbClr val="008242"/>
                </a:solidFill>
                <a:latin typeface="Times New Roman"/>
                <a:cs typeface="Times New Roman"/>
              </a:rPr>
              <a:t> </a:t>
            </a:r>
            <a:r>
              <a:rPr sz="3250" spc="825" dirty="0">
                <a:solidFill>
                  <a:srgbClr val="008242"/>
                </a:solidFill>
                <a:latin typeface="Calibri"/>
                <a:cs typeface="Calibri"/>
              </a:rPr>
              <a:t>m</a:t>
            </a:r>
            <a:r>
              <a:rPr sz="3250" spc="495" dirty="0">
                <a:solidFill>
                  <a:srgbClr val="008242"/>
                </a:solidFill>
                <a:latin typeface="Calibri"/>
                <a:cs typeface="Calibri"/>
              </a:rPr>
              <a:t>a</a:t>
            </a:r>
            <a:r>
              <a:rPr sz="3250" spc="575" dirty="0">
                <a:solidFill>
                  <a:srgbClr val="008242"/>
                </a:solidFill>
                <a:latin typeface="Calibri"/>
                <a:cs typeface="Calibri"/>
              </a:rPr>
              <a:t>ximiz</a:t>
            </a:r>
            <a:r>
              <a:rPr sz="3250" spc="695" dirty="0">
                <a:solidFill>
                  <a:srgbClr val="008242"/>
                </a:solidFill>
                <a:latin typeface="Calibri"/>
                <a:cs typeface="Calibri"/>
              </a:rPr>
              <a:t>e</a:t>
            </a:r>
            <a:r>
              <a:rPr sz="3250" dirty="0">
                <a:solidFill>
                  <a:srgbClr val="008242"/>
                </a:solidFill>
                <a:latin typeface="Times New Roman"/>
                <a:cs typeface="Times New Roman"/>
              </a:rPr>
              <a:t>	</a:t>
            </a:r>
            <a:r>
              <a:rPr sz="3250" spc="434" dirty="0">
                <a:solidFill>
                  <a:srgbClr val="008242"/>
                </a:solidFill>
                <a:latin typeface="Calibri"/>
                <a:cs typeface="Calibri"/>
              </a:rPr>
              <a:t>reuse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5422391" y="5380645"/>
            <a:ext cx="92537" cy="1437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487100" y="5346069"/>
            <a:ext cx="83515" cy="83533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72848" y="5024623"/>
            <a:ext cx="14386" cy="9492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38284" y="5091716"/>
            <a:ext cx="83545" cy="83533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30520" y="5561501"/>
            <a:ext cx="621487" cy="3542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730520" y="5446427"/>
            <a:ext cx="164012" cy="11709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730520" y="5194108"/>
            <a:ext cx="621487" cy="38640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94532" y="5485228"/>
            <a:ext cx="282519" cy="7829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894532" y="5230577"/>
            <a:ext cx="282519" cy="1187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78831" y="5242449"/>
            <a:ext cx="462046" cy="24277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968233" y="5323912"/>
            <a:ext cx="84772" cy="9114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7944389" y="5310449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9582" y="2549581"/>
            <a:ext cx="1051590" cy="931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5149" y="2635254"/>
            <a:ext cx="918566" cy="801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3963" y="258356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4" y="1823"/>
                </a:lnTo>
                <a:lnTo>
                  <a:pt x="2340" y="29655"/>
                </a:lnTo>
                <a:lnTo>
                  <a:pt x="0" y="43830"/>
                </a:lnTo>
                <a:lnTo>
                  <a:pt x="1820" y="806440"/>
                </a:lnTo>
                <a:lnTo>
                  <a:pt x="7864" y="818962"/>
                </a:lnTo>
                <a:lnTo>
                  <a:pt x="17391" y="828863"/>
                </a:lnTo>
                <a:lnTo>
                  <a:pt x="29628" y="835371"/>
                </a:lnTo>
                <a:lnTo>
                  <a:pt x="43799" y="837712"/>
                </a:lnTo>
                <a:lnTo>
                  <a:pt x="903831" y="835885"/>
                </a:lnTo>
                <a:lnTo>
                  <a:pt x="916344" y="829838"/>
                </a:lnTo>
                <a:lnTo>
                  <a:pt x="926243" y="820306"/>
                </a:lnTo>
                <a:lnTo>
                  <a:pt x="932753" y="808064"/>
                </a:lnTo>
                <a:lnTo>
                  <a:pt x="935095" y="79388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0287" y="2704762"/>
            <a:ext cx="805815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99800"/>
              </a:lnSpc>
            </a:pPr>
            <a:r>
              <a:rPr sz="1050" spc="25" dirty="0">
                <a:solidFill>
                  <a:srgbClr val="FFFFFF"/>
                </a:solidFill>
                <a:latin typeface="Arial"/>
                <a:cs typeface="Arial"/>
              </a:rPr>
              <a:t>auto</a:t>
            </a:r>
            <a:r>
              <a:rPr sz="10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homeowners</a:t>
            </a:r>
            <a:r>
              <a:rPr sz="10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79582" y="3480910"/>
            <a:ext cx="1051596" cy="9313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0717" y="3646769"/>
            <a:ext cx="829269" cy="641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3963" y="351512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4" y="1820"/>
                </a:lnTo>
                <a:lnTo>
                  <a:pt x="2340" y="29643"/>
                </a:lnTo>
                <a:lnTo>
                  <a:pt x="0" y="43830"/>
                </a:lnTo>
                <a:lnTo>
                  <a:pt x="1820" y="806429"/>
                </a:lnTo>
                <a:lnTo>
                  <a:pt x="7864" y="818948"/>
                </a:lnTo>
                <a:lnTo>
                  <a:pt x="17391" y="828854"/>
                </a:lnTo>
                <a:lnTo>
                  <a:pt x="29628" y="835368"/>
                </a:lnTo>
                <a:lnTo>
                  <a:pt x="43799" y="837712"/>
                </a:lnTo>
                <a:lnTo>
                  <a:pt x="903831" y="835883"/>
                </a:lnTo>
                <a:lnTo>
                  <a:pt x="916344" y="829829"/>
                </a:lnTo>
                <a:lnTo>
                  <a:pt x="926243" y="820293"/>
                </a:lnTo>
                <a:lnTo>
                  <a:pt x="932753" y="808052"/>
                </a:lnTo>
                <a:lnTo>
                  <a:pt x="935095" y="793882"/>
                </a:lnTo>
                <a:lnTo>
                  <a:pt x="933266" y="31252"/>
                </a:lnTo>
                <a:lnTo>
                  <a:pt x="927213" y="18738"/>
                </a:lnTo>
                <a:lnTo>
                  <a:pt x="917677" y="8842"/>
                </a:lnTo>
                <a:lnTo>
                  <a:pt x="905435" y="2339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03717" y="3716509"/>
            <a:ext cx="718820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commercial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9582" y="4412226"/>
            <a:ext cx="1051596" cy="9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7252" y="4579923"/>
            <a:ext cx="707148" cy="6397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13963" y="444665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4" y="1823"/>
                </a:lnTo>
                <a:lnTo>
                  <a:pt x="2340" y="29655"/>
                </a:lnTo>
                <a:lnTo>
                  <a:pt x="0" y="43830"/>
                </a:lnTo>
                <a:lnTo>
                  <a:pt x="1820" y="806463"/>
                </a:lnTo>
                <a:lnTo>
                  <a:pt x="7863" y="818983"/>
                </a:lnTo>
                <a:lnTo>
                  <a:pt x="17390" y="828886"/>
                </a:lnTo>
                <a:lnTo>
                  <a:pt x="29627" y="835397"/>
                </a:lnTo>
                <a:lnTo>
                  <a:pt x="43799" y="837739"/>
                </a:lnTo>
                <a:lnTo>
                  <a:pt x="903830" y="835912"/>
                </a:lnTo>
                <a:lnTo>
                  <a:pt x="916343" y="829863"/>
                </a:lnTo>
                <a:lnTo>
                  <a:pt x="926243" y="820330"/>
                </a:lnTo>
                <a:lnTo>
                  <a:pt x="932753" y="808088"/>
                </a:lnTo>
                <a:lnTo>
                  <a:pt x="935095" y="79391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82914" y="4648067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casualty</a:t>
            </a:r>
            <a:r>
              <a:rPr sz="10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20958" y="2549581"/>
            <a:ext cx="1051620" cy="9313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90457" y="2715422"/>
            <a:ext cx="707148" cy="6415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55827" y="258356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2" y="1829"/>
                </a:lnTo>
                <a:lnTo>
                  <a:pt x="2339" y="29660"/>
                </a:lnTo>
                <a:lnTo>
                  <a:pt x="0" y="43830"/>
                </a:lnTo>
                <a:lnTo>
                  <a:pt x="1826" y="806459"/>
                </a:lnTo>
                <a:lnTo>
                  <a:pt x="7874" y="818974"/>
                </a:lnTo>
                <a:lnTo>
                  <a:pt x="17405" y="828869"/>
                </a:lnTo>
                <a:lnTo>
                  <a:pt x="29648" y="835372"/>
                </a:lnTo>
                <a:lnTo>
                  <a:pt x="43830" y="837712"/>
                </a:lnTo>
                <a:lnTo>
                  <a:pt x="903831" y="835885"/>
                </a:lnTo>
                <a:lnTo>
                  <a:pt x="916344" y="829838"/>
                </a:lnTo>
                <a:lnTo>
                  <a:pt x="926243" y="820306"/>
                </a:lnTo>
                <a:lnTo>
                  <a:pt x="932753" y="808064"/>
                </a:lnTo>
                <a:lnTo>
                  <a:pt x="935095" y="79388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24856" y="2784950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20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10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20958" y="3480910"/>
            <a:ext cx="1051620" cy="9313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90457" y="3646769"/>
            <a:ext cx="707148" cy="641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55827" y="351512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2" y="1826"/>
                </a:lnTo>
                <a:lnTo>
                  <a:pt x="2339" y="29648"/>
                </a:lnTo>
                <a:lnTo>
                  <a:pt x="0" y="43830"/>
                </a:lnTo>
                <a:lnTo>
                  <a:pt x="1826" y="806448"/>
                </a:lnTo>
                <a:lnTo>
                  <a:pt x="7874" y="818960"/>
                </a:lnTo>
                <a:lnTo>
                  <a:pt x="17405" y="828860"/>
                </a:lnTo>
                <a:lnTo>
                  <a:pt x="29648" y="835369"/>
                </a:lnTo>
                <a:lnTo>
                  <a:pt x="43830" y="837712"/>
                </a:lnTo>
                <a:lnTo>
                  <a:pt x="903831" y="835883"/>
                </a:lnTo>
                <a:lnTo>
                  <a:pt x="916344" y="829829"/>
                </a:lnTo>
                <a:lnTo>
                  <a:pt x="926243" y="820293"/>
                </a:lnTo>
                <a:lnTo>
                  <a:pt x="932753" y="808052"/>
                </a:lnTo>
                <a:lnTo>
                  <a:pt x="935095" y="793882"/>
                </a:lnTo>
                <a:lnTo>
                  <a:pt x="933266" y="31252"/>
                </a:lnTo>
                <a:lnTo>
                  <a:pt x="927213" y="18738"/>
                </a:lnTo>
                <a:lnTo>
                  <a:pt x="917677" y="8842"/>
                </a:lnTo>
                <a:lnTo>
                  <a:pt x="905435" y="2339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224840" y="3716509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45" algn="just">
              <a:lnSpc>
                <a:spcPct val="99200"/>
              </a:lnSpc>
            </a:pP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disability</a:t>
            </a:r>
            <a:r>
              <a:rPr sz="10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20958" y="4412226"/>
            <a:ext cx="1051620" cy="953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90457" y="4579923"/>
            <a:ext cx="707148" cy="6397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55827" y="444665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2" y="1829"/>
                </a:lnTo>
                <a:lnTo>
                  <a:pt x="2339" y="29660"/>
                </a:lnTo>
                <a:lnTo>
                  <a:pt x="0" y="43830"/>
                </a:lnTo>
                <a:lnTo>
                  <a:pt x="1826" y="806482"/>
                </a:lnTo>
                <a:lnTo>
                  <a:pt x="7873" y="818995"/>
                </a:lnTo>
                <a:lnTo>
                  <a:pt x="17404" y="828892"/>
                </a:lnTo>
                <a:lnTo>
                  <a:pt x="29647" y="835398"/>
                </a:lnTo>
                <a:lnTo>
                  <a:pt x="43830" y="837739"/>
                </a:lnTo>
                <a:lnTo>
                  <a:pt x="903830" y="835912"/>
                </a:lnTo>
                <a:lnTo>
                  <a:pt x="916343" y="829863"/>
                </a:lnTo>
                <a:lnTo>
                  <a:pt x="926243" y="820330"/>
                </a:lnTo>
                <a:lnTo>
                  <a:pt x="932753" y="808088"/>
                </a:lnTo>
                <a:lnTo>
                  <a:pt x="935095" y="79391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224856" y="4648067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r>
              <a:rPr sz="10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9582" y="2549581"/>
            <a:ext cx="1051620" cy="931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13963" y="258356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4" y="1823"/>
                </a:lnTo>
                <a:lnTo>
                  <a:pt x="2340" y="29655"/>
                </a:lnTo>
                <a:lnTo>
                  <a:pt x="0" y="43830"/>
                </a:lnTo>
                <a:lnTo>
                  <a:pt x="1826" y="806462"/>
                </a:lnTo>
                <a:lnTo>
                  <a:pt x="7872" y="818984"/>
                </a:lnTo>
                <a:lnTo>
                  <a:pt x="17399" y="828888"/>
                </a:lnTo>
                <a:lnTo>
                  <a:pt x="29632" y="835400"/>
                </a:lnTo>
                <a:lnTo>
                  <a:pt x="43799" y="837742"/>
                </a:lnTo>
                <a:lnTo>
                  <a:pt x="903850" y="835907"/>
                </a:lnTo>
                <a:lnTo>
                  <a:pt x="916356" y="829850"/>
                </a:lnTo>
                <a:lnTo>
                  <a:pt x="926249" y="820310"/>
                </a:lnTo>
                <a:lnTo>
                  <a:pt x="932754" y="808062"/>
                </a:lnTo>
                <a:lnTo>
                  <a:pt x="935095" y="79388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60287" y="2704762"/>
            <a:ext cx="805815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99800"/>
              </a:lnSpc>
            </a:pPr>
            <a:r>
              <a:rPr sz="1050" spc="25" dirty="0">
                <a:solidFill>
                  <a:srgbClr val="FFFFFF"/>
                </a:solidFill>
                <a:latin typeface="Arial"/>
                <a:cs typeface="Arial"/>
              </a:rPr>
              <a:t>auto</a:t>
            </a:r>
            <a:r>
              <a:rPr sz="10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homeowners</a:t>
            </a:r>
            <a:r>
              <a:rPr sz="10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79582" y="3480910"/>
            <a:ext cx="1051620" cy="931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3963" y="351512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4" y="1820"/>
                </a:lnTo>
                <a:lnTo>
                  <a:pt x="2340" y="29643"/>
                </a:lnTo>
                <a:lnTo>
                  <a:pt x="0" y="43830"/>
                </a:lnTo>
                <a:lnTo>
                  <a:pt x="1820" y="806429"/>
                </a:lnTo>
                <a:lnTo>
                  <a:pt x="7864" y="818948"/>
                </a:lnTo>
                <a:lnTo>
                  <a:pt x="17391" y="828854"/>
                </a:lnTo>
                <a:lnTo>
                  <a:pt x="29628" y="835368"/>
                </a:lnTo>
                <a:lnTo>
                  <a:pt x="43799" y="837712"/>
                </a:lnTo>
                <a:lnTo>
                  <a:pt x="903831" y="835883"/>
                </a:lnTo>
                <a:lnTo>
                  <a:pt x="916344" y="829829"/>
                </a:lnTo>
                <a:lnTo>
                  <a:pt x="926243" y="820293"/>
                </a:lnTo>
                <a:lnTo>
                  <a:pt x="932753" y="808052"/>
                </a:lnTo>
                <a:lnTo>
                  <a:pt x="935095" y="793882"/>
                </a:lnTo>
                <a:lnTo>
                  <a:pt x="933266" y="31252"/>
                </a:lnTo>
                <a:lnTo>
                  <a:pt x="927213" y="18738"/>
                </a:lnTo>
                <a:lnTo>
                  <a:pt x="917677" y="8842"/>
                </a:lnTo>
                <a:lnTo>
                  <a:pt x="905435" y="2339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03717" y="3716509"/>
            <a:ext cx="718820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commercial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79582" y="4412226"/>
            <a:ext cx="1051620" cy="953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3963" y="444665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4" y="1823"/>
                </a:lnTo>
                <a:lnTo>
                  <a:pt x="2340" y="29655"/>
                </a:lnTo>
                <a:lnTo>
                  <a:pt x="0" y="43830"/>
                </a:lnTo>
                <a:lnTo>
                  <a:pt x="1820" y="806463"/>
                </a:lnTo>
                <a:lnTo>
                  <a:pt x="7863" y="818983"/>
                </a:lnTo>
                <a:lnTo>
                  <a:pt x="17390" y="828886"/>
                </a:lnTo>
                <a:lnTo>
                  <a:pt x="29627" y="835397"/>
                </a:lnTo>
                <a:lnTo>
                  <a:pt x="43799" y="837739"/>
                </a:lnTo>
                <a:lnTo>
                  <a:pt x="903830" y="835912"/>
                </a:lnTo>
                <a:lnTo>
                  <a:pt x="916343" y="829863"/>
                </a:lnTo>
                <a:lnTo>
                  <a:pt x="926243" y="820330"/>
                </a:lnTo>
                <a:lnTo>
                  <a:pt x="932753" y="808088"/>
                </a:lnTo>
                <a:lnTo>
                  <a:pt x="935095" y="79391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2914" y="4648067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casualty</a:t>
            </a:r>
            <a:r>
              <a:rPr sz="10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20958" y="2549581"/>
            <a:ext cx="1051620" cy="9313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55827" y="258356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2" y="1829"/>
                </a:lnTo>
                <a:lnTo>
                  <a:pt x="2339" y="29660"/>
                </a:lnTo>
                <a:lnTo>
                  <a:pt x="0" y="43830"/>
                </a:lnTo>
                <a:lnTo>
                  <a:pt x="1832" y="806480"/>
                </a:lnTo>
                <a:lnTo>
                  <a:pt x="7882" y="818995"/>
                </a:lnTo>
                <a:lnTo>
                  <a:pt x="17413" y="828894"/>
                </a:lnTo>
                <a:lnTo>
                  <a:pt x="29652" y="835401"/>
                </a:lnTo>
                <a:lnTo>
                  <a:pt x="43830" y="837742"/>
                </a:lnTo>
                <a:lnTo>
                  <a:pt x="903850" y="835907"/>
                </a:lnTo>
                <a:lnTo>
                  <a:pt x="916356" y="829850"/>
                </a:lnTo>
                <a:lnTo>
                  <a:pt x="926249" y="820310"/>
                </a:lnTo>
                <a:lnTo>
                  <a:pt x="932754" y="808062"/>
                </a:lnTo>
                <a:lnTo>
                  <a:pt x="935095" y="79388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24856" y="2784950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20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10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20958" y="3480910"/>
            <a:ext cx="1051620" cy="9313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55827" y="351512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2" y="1826"/>
                </a:lnTo>
                <a:lnTo>
                  <a:pt x="2339" y="29648"/>
                </a:lnTo>
                <a:lnTo>
                  <a:pt x="0" y="43830"/>
                </a:lnTo>
                <a:lnTo>
                  <a:pt x="1826" y="806448"/>
                </a:lnTo>
                <a:lnTo>
                  <a:pt x="7874" y="818960"/>
                </a:lnTo>
                <a:lnTo>
                  <a:pt x="17405" y="828860"/>
                </a:lnTo>
                <a:lnTo>
                  <a:pt x="29648" y="835369"/>
                </a:lnTo>
                <a:lnTo>
                  <a:pt x="43830" y="837712"/>
                </a:lnTo>
                <a:lnTo>
                  <a:pt x="903831" y="835883"/>
                </a:lnTo>
                <a:lnTo>
                  <a:pt x="916344" y="829829"/>
                </a:lnTo>
                <a:lnTo>
                  <a:pt x="926243" y="820293"/>
                </a:lnTo>
                <a:lnTo>
                  <a:pt x="932753" y="808052"/>
                </a:lnTo>
                <a:lnTo>
                  <a:pt x="935095" y="793882"/>
                </a:lnTo>
                <a:lnTo>
                  <a:pt x="933266" y="31252"/>
                </a:lnTo>
                <a:lnTo>
                  <a:pt x="927213" y="18738"/>
                </a:lnTo>
                <a:lnTo>
                  <a:pt x="917677" y="8842"/>
                </a:lnTo>
                <a:lnTo>
                  <a:pt x="905435" y="2339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24840" y="3716509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45" algn="just">
              <a:lnSpc>
                <a:spcPct val="99200"/>
              </a:lnSpc>
            </a:pP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disability</a:t>
            </a:r>
            <a:r>
              <a:rPr sz="10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20958" y="4412226"/>
            <a:ext cx="1051620" cy="953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55827" y="444665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2" y="1829"/>
                </a:lnTo>
                <a:lnTo>
                  <a:pt x="2339" y="29660"/>
                </a:lnTo>
                <a:lnTo>
                  <a:pt x="0" y="43830"/>
                </a:lnTo>
                <a:lnTo>
                  <a:pt x="1826" y="806482"/>
                </a:lnTo>
                <a:lnTo>
                  <a:pt x="7873" y="818995"/>
                </a:lnTo>
                <a:lnTo>
                  <a:pt x="17404" y="828892"/>
                </a:lnTo>
                <a:lnTo>
                  <a:pt x="29647" y="835398"/>
                </a:lnTo>
                <a:lnTo>
                  <a:pt x="43830" y="837739"/>
                </a:lnTo>
                <a:lnTo>
                  <a:pt x="903830" y="835912"/>
                </a:lnTo>
                <a:lnTo>
                  <a:pt x="916343" y="829863"/>
                </a:lnTo>
                <a:lnTo>
                  <a:pt x="926243" y="820330"/>
                </a:lnTo>
                <a:lnTo>
                  <a:pt x="932753" y="808088"/>
                </a:lnTo>
                <a:lnTo>
                  <a:pt x="935095" y="79391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24856" y="4648067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r>
              <a:rPr sz="10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99738" y="2493071"/>
            <a:ext cx="781872" cy="3827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99738" y="2583566"/>
            <a:ext cx="149321" cy="2922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7990" y="2535011"/>
            <a:ext cx="707166" cy="322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37990" y="2549581"/>
            <a:ext cx="193212" cy="3080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37990" y="2583566"/>
            <a:ext cx="111069" cy="2740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34851" y="2528580"/>
            <a:ext cx="664845" cy="266065"/>
          </a:xfrm>
          <a:custGeom>
            <a:avLst/>
            <a:gdLst/>
            <a:ahLst/>
            <a:cxnLst/>
            <a:rect l="l" t="t" r="r" b="b"/>
            <a:pathLst>
              <a:path w="664845" h="266064">
                <a:moveTo>
                  <a:pt x="629411" y="0"/>
                </a:moveTo>
                <a:lnTo>
                  <a:pt x="22324" y="2399"/>
                </a:lnTo>
                <a:lnTo>
                  <a:pt x="10729" y="9840"/>
                </a:lnTo>
                <a:lnTo>
                  <a:pt x="2884" y="21146"/>
                </a:lnTo>
                <a:lnTo>
                  <a:pt x="0" y="35112"/>
                </a:lnTo>
                <a:lnTo>
                  <a:pt x="2396" y="243592"/>
                </a:lnTo>
                <a:lnTo>
                  <a:pt x="9843" y="255185"/>
                </a:lnTo>
                <a:lnTo>
                  <a:pt x="21153" y="263025"/>
                </a:lnTo>
                <a:lnTo>
                  <a:pt x="35112" y="265907"/>
                </a:lnTo>
                <a:lnTo>
                  <a:pt x="642183" y="263514"/>
                </a:lnTo>
                <a:lnTo>
                  <a:pt x="653786" y="256078"/>
                </a:lnTo>
                <a:lnTo>
                  <a:pt x="661638" y="244779"/>
                </a:lnTo>
                <a:lnTo>
                  <a:pt x="664524" y="230825"/>
                </a:lnTo>
                <a:lnTo>
                  <a:pt x="662121" y="22311"/>
                </a:lnTo>
                <a:lnTo>
                  <a:pt x="654672" y="10717"/>
                </a:lnTo>
                <a:lnTo>
                  <a:pt x="643365" y="2879"/>
                </a:lnTo>
                <a:lnTo>
                  <a:pt x="629411" y="0"/>
                </a:lnTo>
                <a:close/>
              </a:path>
            </a:pathLst>
          </a:custGeom>
          <a:solidFill>
            <a:srgbClr val="0098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72385" y="2604458"/>
            <a:ext cx="59055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99738" y="3437189"/>
            <a:ext cx="781872" cy="3827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99738" y="3479098"/>
            <a:ext cx="745418" cy="340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37990" y="3480910"/>
            <a:ext cx="193212" cy="3207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37990" y="3515126"/>
            <a:ext cx="111069" cy="2865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34851" y="3471936"/>
            <a:ext cx="664845" cy="266065"/>
          </a:xfrm>
          <a:custGeom>
            <a:avLst/>
            <a:gdLst/>
            <a:ahLst/>
            <a:cxnLst/>
            <a:rect l="l" t="t" r="r" b="b"/>
            <a:pathLst>
              <a:path w="664845" h="266064">
                <a:moveTo>
                  <a:pt x="629411" y="0"/>
                </a:moveTo>
                <a:lnTo>
                  <a:pt x="22324" y="2403"/>
                </a:lnTo>
                <a:lnTo>
                  <a:pt x="10729" y="9852"/>
                </a:lnTo>
                <a:lnTo>
                  <a:pt x="2884" y="21159"/>
                </a:lnTo>
                <a:lnTo>
                  <a:pt x="0" y="35112"/>
                </a:lnTo>
                <a:lnTo>
                  <a:pt x="2396" y="243592"/>
                </a:lnTo>
                <a:lnTo>
                  <a:pt x="9843" y="255185"/>
                </a:lnTo>
                <a:lnTo>
                  <a:pt x="21153" y="263025"/>
                </a:lnTo>
                <a:lnTo>
                  <a:pt x="35112" y="265907"/>
                </a:lnTo>
                <a:lnTo>
                  <a:pt x="642183" y="263514"/>
                </a:lnTo>
                <a:lnTo>
                  <a:pt x="653786" y="256078"/>
                </a:lnTo>
                <a:lnTo>
                  <a:pt x="661638" y="244779"/>
                </a:lnTo>
                <a:lnTo>
                  <a:pt x="664524" y="230825"/>
                </a:lnTo>
                <a:lnTo>
                  <a:pt x="662121" y="22324"/>
                </a:lnTo>
                <a:lnTo>
                  <a:pt x="654672" y="10729"/>
                </a:lnTo>
                <a:lnTo>
                  <a:pt x="643365" y="2884"/>
                </a:lnTo>
                <a:lnTo>
                  <a:pt x="629411" y="0"/>
                </a:lnTo>
                <a:close/>
              </a:path>
            </a:pathLst>
          </a:custGeom>
          <a:solidFill>
            <a:srgbClr val="F48C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072385" y="3547827"/>
            <a:ext cx="59055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99738" y="4357563"/>
            <a:ext cx="781872" cy="3827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9738" y="4399492"/>
            <a:ext cx="745418" cy="3408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37990" y="4412226"/>
            <a:ext cx="193212" cy="3098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37990" y="4446656"/>
            <a:ext cx="111069" cy="2754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34851" y="4393041"/>
            <a:ext cx="664845" cy="266065"/>
          </a:xfrm>
          <a:custGeom>
            <a:avLst/>
            <a:gdLst/>
            <a:ahLst/>
            <a:cxnLst/>
            <a:rect l="l" t="t" r="r" b="b"/>
            <a:pathLst>
              <a:path w="664845" h="266064">
                <a:moveTo>
                  <a:pt x="629411" y="0"/>
                </a:moveTo>
                <a:lnTo>
                  <a:pt x="22341" y="2392"/>
                </a:lnTo>
                <a:lnTo>
                  <a:pt x="10738" y="9829"/>
                </a:lnTo>
                <a:lnTo>
                  <a:pt x="2886" y="21127"/>
                </a:lnTo>
                <a:lnTo>
                  <a:pt x="0" y="35082"/>
                </a:lnTo>
                <a:lnTo>
                  <a:pt x="2402" y="243597"/>
                </a:lnTo>
                <a:lnTo>
                  <a:pt x="9851" y="255191"/>
                </a:lnTo>
                <a:lnTo>
                  <a:pt x="21158" y="263033"/>
                </a:lnTo>
                <a:lnTo>
                  <a:pt x="35112" y="265916"/>
                </a:lnTo>
                <a:lnTo>
                  <a:pt x="642198" y="263515"/>
                </a:lnTo>
                <a:lnTo>
                  <a:pt x="653794" y="256070"/>
                </a:lnTo>
                <a:lnTo>
                  <a:pt x="661640" y="244764"/>
                </a:lnTo>
                <a:lnTo>
                  <a:pt x="664524" y="230806"/>
                </a:lnTo>
                <a:lnTo>
                  <a:pt x="662127" y="22315"/>
                </a:lnTo>
                <a:lnTo>
                  <a:pt x="654681" y="10722"/>
                </a:lnTo>
                <a:lnTo>
                  <a:pt x="643371" y="2881"/>
                </a:lnTo>
                <a:lnTo>
                  <a:pt x="629411" y="0"/>
                </a:lnTo>
                <a:close/>
              </a:path>
            </a:pathLst>
          </a:custGeom>
          <a:solidFill>
            <a:srgbClr val="9C1A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72385" y="4468908"/>
            <a:ext cx="59055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80976" y="2505842"/>
            <a:ext cx="781872" cy="3809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80976" y="2583566"/>
            <a:ext cx="209946" cy="3031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19229" y="2545953"/>
            <a:ext cx="707166" cy="32256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19229" y="2549581"/>
            <a:ext cx="253349" cy="31894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19229" y="2583566"/>
            <a:ext cx="171693" cy="2849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15967" y="2539705"/>
            <a:ext cx="664845" cy="266065"/>
          </a:xfrm>
          <a:custGeom>
            <a:avLst/>
            <a:gdLst/>
            <a:ahLst/>
            <a:cxnLst/>
            <a:rect l="l" t="t" r="r" b="b"/>
            <a:pathLst>
              <a:path w="664845" h="266064">
                <a:moveTo>
                  <a:pt x="629411" y="0"/>
                </a:moveTo>
                <a:lnTo>
                  <a:pt x="22311" y="2403"/>
                </a:lnTo>
                <a:lnTo>
                  <a:pt x="10717" y="9852"/>
                </a:lnTo>
                <a:lnTo>
                  <a:pt x="2879" y="21159"/>
                </a:lnTo>
                <a:lnTo>
                  <a:pt x="0" y="35112"/>
                </a:lnTo>
                <a:lnTo>
                  <a:pt x="2399" y="243613"/>
                </a:lnTo>
                <a:lnTo>
                  <a:pt x="9840" y="255208"/>
                </a:lnTo>
                <a:lnTo>
                  <a:pt x="21146" y="263053"/>
                </a:lnTo>
                <a:lnTo>
                  <a:pt x="35112" y="265937"/>
                </a:lnTo>
                <a:lnTo>
                  <a:pt x="642200" y="263534"/>
                </a:lnTo>
                <a:lnTo>
                  <a:pt x="653795" y="256085"/>
                </a:lnTo>
                <a:lnTo>
                  <a:pt x="661640" y="244778"/>
                </a:lnTo>
                <a:lnTo>
                  <a:pt x="664524" y="230825"/>
                </a:lnTo>
                <a:lnTo>
                  <a:pt x="662121" y="22324"/>
                </a:lnTo>
                <a:lnTo>
                  <a:pt x="654672" y="10729"/>
                </a:lnTo>
                <a:lnTo>
                  <a:pt x="643365" y="2884"/>
                </a:lnTo>
                <a:lnTo>
                  <a:pt x="629411" y="0"/>
                </a:lnTo>
                <a:close/>
              </a:path>
            </a:pathLst>
          </a:custGeom>
          <a:solidFill>
            <a:srgbClr val="9D9D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853509" y="2615595"/>
            <a:ext cx="59055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80976" y="3448100"/>
            <a:ext cx="781872" cy="38273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80976" y="3515126"/>
            <a:ext cx="209946" cy="31574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72579" y="3490029"/>
            <a:ext cx="453819" cy="3226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19229" y="3490018"/>
            <a:ext cx="253349" cy="3225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19229" y="3515126"/>
            <a:ext cx="171693" cy="29748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15967" y="3483092"/>
            <a:ext cx="664845" cy="266065"/>
          </a:xfrm>
          <a:custGeom>
            <a:avLst/>
            <a:gdLst/>
            <a:ahLst/>
            <a:cxnLst/>
            <a:rect l="l" t="t" r="r" b="b"/>
            <a:pathLst>
              <a:path w="664845" h="266064">
                <a:moveTo>
                  <a:pt x="629411" y="0"/>
                </a:moveTo>
                <a:lnTo>
                  <a:pt x="22328" y="2392"/>
                </a:lnTo>
                <a:lnTo>
                  <a:pt x="10726" y="9829"/>
                </a:lnTo>
                <a:lnTo>
                  <a:pt x="2882" y="21127"/>
                </a:lnTo>
                <a:lnTo>
                  <a:pt x="0" y="35082"/>
                </a:lnTo>
                <a:lnTo>
                  <a:pt x="2393" y="243579"/>
                </a:lnTo>
                <a:lnTo>
                  <a:pt x="9832" y="255173"/>
                </a:lnTo>
                <a:lnTo>
                  <a:pt x="21140" y="263021"/>
                </a:lnTo>
                <a:lnTo>
                  <a:pt x="35112" y="265907"/>
                </a:lnTo>
                <a:lnTo>
                  <a:pt x="642183" y="263510"/>
                </a:lnTo>
                <a:lnTo>
                  <a:pt x="653786" y="256067"/>
                </a:lnTo>
                <a:lnTo>
                  <a:pt x="661638" y="244766"/>
                </a:lnTo>
                <a:lnTo>
                  <a:pt x="664524" y="230825"/>
                </a:lnTo>
                <a:lnTo>
                  <a:pt x="662127" y="22315"/>
                </a:lnTo>
                <a:lnTo>
                  <a:pt x="654681" y="10722"/>
                </a:lnTo>
                <a:lnTo>
                  <a:pt x="643371" y="2881"/>
                </a:lnTo>
                <a:lnTo>
                  <a:pt x="629411" y="0"/>
                </a:lnTo>
                <a:close/>
              </a:path>
            </a:pathLst>
          </a:custGeom>
          <a:solidFill>
            <a:srgbClr val="A11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853509" y="3558965"/>
            <a:ext cx="59055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780976" y="4370303"/>
            <a:ext cx="781872" cy="38095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80976" y="4410415"/>
            <a:ext cx="745418" cy="34084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19229" y="4412226"/>
            <a:ext cx="253349" cy="32080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19229" y="4446656"/>
            <a:ext cx="171693" cy="28637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15967" y="4404167"/>
            <a:ext cx="664845" cy="266065"/>
          </a:xfrm>
          <a:custGeom>
            <a:avLst/>
            <a:gdLst/>
            <a:ahLst/>
            <a:cxnLst/>
            <a:rect l="l" t="t" r="r" b="b"/>
            <a:pathLst>
              <a:path w="664845" h="266064">
                <a:moveTo>
                  <a:pt x="629411" y="0"/>
                </a:moveTo>
                <a:lnTo>
                  <a:pt x="22311" y="2403"/>
                </a:lnTo>
                <a:lnTo>
                  <a:pt x="10717" y="9852"/>
                </a:lnTo>
                <a:lnTo>
                  <a:pt x="2879" y="21159"/>
                </a:lnTo>
                <a:lnTo>
                  <a:pt x="0" y="35112"/>
                </a:lnTo>
                <a:lnTo>
                  <a:pt x="2397" y="243616"/>
                </a:lnTo>
                <a:lnTo>
                  <a:pt x="9837" y="255210"/>
                </a:lnTo>
                <a:lnTo>
                  <a:pt x="21143" y="263054"/>
                </a:lnTo>
                <a:lnTo>
                  <a:pt x="35112" y="265937"/>
                </a:lnTo>
                <a:lnTo>
                  <a:pt x="642193" y="263538"/>
                </a:lnTo>
                <a:lnTo>
                  <a:pt x="653791" y="256093"/>
                </a:lnTo>
                <a:lnTo>
                  <a:pt x="661639" y="244790"/>
                </a:lnTo>
                <a:lnTo>
                  <a:pt x="664524" y="230837"/>
                </a:lnTo>
                <a:lnTo>
                  <a:pt x="662121" y="22324"/>
                </a:lnTo>
                <a:lnTo>
                  <a:pt x="654672" y="10729"/>
                </a:lnTo>
                <a:lnTo>
                  <a:pt x="643365" y="2884"/>
                </a:lnTo>
                <a:lnTo>
                  <a:pt x="629411" y="0"/>
                </a:lnTo>
                <a:close/>
              </a:path>
            </a:pathLst>
          </a:custGeom>
          <a:solidFill>
            <a:srgbClr val="349D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853509" y="4480046"/>
            <a:ext cx="59055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9582" y="2549581"/>
            <a:ext cx="1051590" cy="931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5149" y="2635254"/>
            <a:ext cx="918566" cy="801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3963" y="258356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4" y="1823"/>
                </a:lnTo>
                <a:lnTo>
                  <a:pt x="2340" y="29655"/>
                </a:lnTo>
                <a:lnTo>
                  <a:pt x="0" y="43830"/>
                </a:lnTo>
                <a:lnTo>
                  <a:pt x="1820" y="806440"/>
                </a:lnTo>
                <a:lnTo>
                  <a:pt x="7864" y="818962"/>
                </a:lnTo>
                <a:lnTo>
                  <a:pt x="17391" y="828863"/>
                </a:lnTo>
                <a:lnTo>
                  <a:pt x="29628" y="835371"/>
                </a:lnTo>
                <a:lnTo>
                  <a:pt x="43799" y="837712"/>
                </a:lnTo>
                <a:lnTo>
                  <a:pt x="903831" y="835885"/>
                </a:lnTo>
                <a:lnTo>
                  <a:pt x="916344" y="829838"/>
                </a:lnTo>
                <a:lnTo>
                  <a:pt x="926243" y="820306"/>
                </a:lnTo>
                <a:lnTo>
                  <a:pt x="932753" y="808064"/>
                </a:lnTo>
                <a:lnTo>
                  <a:pt x="935095" y="79388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0287" y="2704762"/>
            <a:ext cx="805815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99800"/>
              </a:lnSpc>
            </a:pPr>
            <a:r>
              <a:rPr sz="1050" spc="25" dirty="0">
                <a:solidFill>
                  <a:srgbClr val="FFFFFF"/>
                </a:solidFill>
                <a:latin typeface="Arial"/>
                <a:cs typeface="Arial"/>
              </a:rPr>
              <a:t>auto</a:t>
            </a:r>
            <a:r>
              <a:rPr sz="10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homeowners</a:t>
            </a:r>
            <a:r>
              <a:rPr sz="10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79582" y="3480910"/>
            <a:ext cx="1051596" cy="9313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0717" y="3646769"/>
            <a:ext cx="829269" cy="641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3963" y="351512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4" y="1820"/>
                </a:lnTo>
                <a:lnTo>
                  <a:pt x="2340" y="29643"/>
                </a:lnTo>
                <a:lnTo>
                  <a:pt x="0" y="43830"/>
                </a:lnTo>
                <a:lnTo>
                  <a:pt x="1820" y="806429"/>
                </a:lnTo>
                <a:lnTo>
                  <a:pt x="7864" y="818948"/>
                </a:lnTo>
                <a:lnTo>
                  <a:pt x="17391" y="828854"/>
                </a:lnTo>
                <a:lnTo>
                  <a:pt x="29628" y="835368"/>
                </a:lnTo>
                <a:lnTo>
                  <a:pt x="43799" y="837712"/>
                </a:lnTo>
                <a:lnTo>
                  <a:pt x="903831" y="835883"/>
                </a:lnTo>
                <a:lnTo>
                  <a:pt x="916344" y="829829"/>
                </a:lnTo>
                <a:lnTo>
                  <a:pt x="926243" y="820293"/>
                </a:lnTo>
                <a:lnTo>
                  <a:pt x="932753" y="808052"/>
                </a:lnTo>
                <a:lnTo>
                  <a:pt x="935095" y="793882"/>
                </a:lnTo>
                <a:lnTo>
                  <a:pt x="933266" y="31252"/>
                </a:lnTo>
                <a:lnTo>
                  <a:pt x="927213" y="18738"/>
                </a:lnTo>
                <a:lnTo>
                  <a:pt x="917677" y="8842"/>
                </a:lnTo>
                <a:lnTo>
                  <a:pt x="905435" y="2339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03717" y="3716509"/>
            <a:ext cx="718820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commercial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9582" y="4412226"/>
            <a:ext cx="1051596" cy="9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13963" y="444665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4" y="1823"/>
                </a:lnTo>
                <a:lnTo>
                  <a:pt x="2340" y="29655"/>
                </a:lnTo>
                <a:lnTo>
                  <a:pt x="0" y="43830"/>
                </a:lnTo>
                <a:lnTo>
                  <a:pt x="1820" y="806463"/>
                </a:lnTo>
                <a:lnTo>
                  <a:pt x="7863" y="818983"/>
                </a:lnTo>
                <a:lnTo>
                  <a:pt x="17390" y="828886"/>
                </a:lnTo>
                <a:lnTo>
                  <a:pt x="29627" y="835397"/>
                </a:lnTo>
                <a:lnTo>
                  <a:pt x="43799" y="837739"/>
                </a:lnTo>
                <a:lnTo>
                  <a:pt x="903830" y="835912"/>
                </a:lnTo>
                <a:lnTo>
                  <a:pt x="916343" y="829863"/>
                </a:lnTo>
                <a:lnTo>
                  <a:pt x="926243" y="820330"/>
                </a:lnTo>
                <a:lnTo>
                  <a:pt x="932753" y="808088"/>
                </a:lnTo>
                <a:lnTo>
                  <a:pt x="935095" y="79391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82914" y="4648067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casualty</a:t>
            </a:r>
            <a:r>
              <a:rPr sz="10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20958" y="2549581"/>
            <a:ext cx="1051620" cy="9313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5827" y="258356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2" y="1829"/>
                </a:lnTo>
                <a:lnTo>
                  <a:pt x="2339" y="29660"/>
                </a:lnTo>
                <a:lnTo>
                  <a:pt x="0" y="43830"/>
                </a:lnTo>
                <a:lnTo>
                  <a:pt x="1832" y="806480"/>
                </a:lnTo>
                <a:lnTo>
                  <a:pt x="7882" y="818995"/>
                </a:lnTo>
                <a:lnTo>
                  <a:pt x="17413" y="828894"/>
                </a:lnTo>
                <a:lnTo>
                  <a:pt x="29652" y="835401"/>
                </a:lnTo>
                <a:lnTo>
                  <a:pt x="43830" y="837742"/>
                </a:lnTo>
                <a:lnTo>
                  <a:pt x="903850" y="835907"/>
                </a:lnTo>
                <a:lnTo>
                  <a:pt x="916356" y="829850"/>
                </a:lnTo>
                <a:lnTo>
                  <a:pt x="926249" y="820310"/>
                </a:lnTo>
                <a:lnTo>
                  <a:pt x="932754" y="808062"/>
                </a:lnTo>
                <a:lnTo>
                  <a:pt x="935095" y="79388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24856" y="2784950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20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10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20958" y="3480910"/>
            <a:ext cx="1051620" cy="9313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90457" y="3646769"/>
            <a:ext cx="707148" cy="6415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55827" y="351512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2" y="1826"/>
                </a:lnTo>
                <a:lnTo>
                  <a:pt x="2339" y="29648"/>
                </a:lnTo>
                <a:lnTo>
                  <a:pt x="0" y="43830"/>
                </a:lnTo>
                <a:lnTo>
                  <a:pt x="1826" y="806448"/>
                </a:lnTo>
                <a:lnTo>
                  <a:pt x="7874" y="818960"/>
                </a:lnTo>
                <a:lnTo>
                  <a:pt x="17405" y="828860"/>
                </a:lnTo>
                <a:lnTo>
                  <a:pt x="29648" y="835369"/>
                </a:lnTo>
                <a:lnTo>
                  <a:pt x="43830" y="837712"/>
                </a:lnTo>
                <a:lnTo>
                  <a:pt x="903831" y="835883"/>
                </a:lnTo>
                <a:lnTo>
                  <a:pt x="916344" y="829829"/>
                </a:lnTo>
                <a:lnTo>
                  <a:pt x="926243" y="820293"/>
                </a:lnTo>
                <a:lnTo>
                  <a:pt x="932753" y="808052"/>
                </a:lnTo>
                <a:lnTo>
                  <a:pt x="935095" y="793882"/>
                </a:lnTo>
                <a:lnTo>
                  <a:pt x="933266" y="31252"/>
                </a:lnTo>
                <a:lnTo>
                  <a:pt x="927213" y="18738"/>
                </a:lnTo>
                <a:lnTo>
                  <a:pt x="917677" y="8842"/>
                </a:lnTo>
                <a:lnTo>
                  <a:pt x="905435" y="2339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24840" y="3716509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145" algn="just">
              <a:lnSpc>
                <a:spcPct val="99200"/>
              </a:lnSpc>
            </a:pP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disability</a:t>
            </a:r>
            <a:r>
              <a:rPr sz="10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20958" y="4412226"/>
            <a:ext cx="1051620" cy="9532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5827" y="4446656"/>
            <a:ext cx="935355" cy="838200"/>
          </a:xfrm>
          <a:custGeom>
            <a:avLst/>
            <a:gdLst/>
            <a:ahLst/>
            <a:cxnLst/>
            <a:rect l="l" t="t" r="r" b="b"/>
            <a:pathLst>
              <a:path w="935354" h="838200">
                <a:moveTo>
                  <a:pt x="891265" y="0"/>
                </a:moveTo>
                <a:lnTo>
                  <a:pt x="31252" y="1829"/>
                </a:lnTo>
                <a:lnTo>
                  <a:pt x="2339" y="29660"/>
                </a:lnTo>
                <a:lnTo>
                  <a:pt x="0" y="43830"/>
                </a:lnTo>
                <a:lnTo>
                  <a:pt x="1826" y="806482"/>
                </a:lnTo>
                <a:lnTo>
                  <a:pt x="7873" y="818995"/>
                </a:lnTo>
                <a:lnTo>
                  <a:pt x="17404" y="828892"/>
                </a:lnTo>
                <a:lnTo>
                  <a:pt x="29647" y="835398"/>
                </a:lnTo>
                <a:lnTo>
                  <a:pt x="43830" y="837739"/>
                </a:lnTo>
                <a:lnTo>
                  <a:pt x="903830" y="835912"/>
                </a:lnTo>
                <a:lnTo>
                  <a:pt x="916343" y="829863"/>
                </a:lnTo>
                <a:lnTo>
                  <a:pt x="926243" y="820330"/>
                </a:lnTo>
                <a:lnTo>
                  <a:pt x="932753" y="808088"/>
                </a:lnTo>
                <a:lnTo>
                  <a:pt x="935095" y="793912"/>
                </a:lnTo>
                <a:lnTo>
                  <a:pt x="933266" y="31263"/>
                </a:lnTo>
                <a:lnTo>
                  <a:pt x="927213" y="18751"/>
                </a:lnTo>
                <a:lnTo>
                  <a:pt x="917677" y="8852"/>
                </a:lnTo>
                <a:lnTo>
                  <a:pt x="905435" y="2342"/>
                </a:lnTo>
                <a:lnTo>
                  <a:pt x="891265" y="0"/>
                </a:lnTo>
                <a:close/>
              </a:path>
            </a:pathLst>
          </a:custGeom>
          <a:solidFill>
            <a:srgbClr val="72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24856" y="4648067"/>
            <a:ext cx="59753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200"/>
              </a:lnSpc>
            </a:pP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r>
              <a:rPr sz="10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insurance</a:t>
            </a:r>
            <a:r>
              <a:rPr sz="10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72248" y="3573861"/>
            <a:ext cx="907663" cy="767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72497" y="3726986"/>
            <a:ext cx="707148" cy="4793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07026" y="3608456"/>
            <a:ext cx="791210" cy="651510"/>
          </a:xfrm>
          <a:custGeom>
            <a:avLst/>
            <a:gdLst/>
            <a:ahLst/>
            <a:cxnLst/>
            <a:rect l="l" t="t" r="r" b="b"/>
            <a:pathLst>
              <a:path w="791210" h="651510">
                <a:moveTo>
                  <a:pt x="753739" y="0"/>
                </a:moveTo>
                <a:lnTo>
                  <a:pt x="35183" y="46"/>
                </a:lnTo>
                <a:lnTo>
                  <a:pt x="2743" y="23042"/>
                </a:lnTo>
                <a:lnTo>
                  <a:pt x="0" y="37063"/>
                </a:lnTo>
                <a:lnTo>
                  <a:pt x="46" y="615869"/>
                </a:lnTo>
                <a:lnTo>
                  <a:pt x="3457" y="629627"/>
                </a:lnTo>
                <a:lnTo>
                  <a:pt x="11490" y="640803"/>
                </a:lnTo>
                <a:lnTo>
                  <a:pt x="23055" y="648308"/>
                </a:lnTo>
                <a:lnTo>
                  <a:pt x="37063" y="651052"/>
                </a:lnTo>
                <a:lnTo>
                  <a:pt x="755620" y="651005"/>
                </a:lnTo>
                <a:lnTo>
                  <a:pt x="769378" y="647595"/>
                </a:lnTo>
                <a:lnTo>
                  <a:pt x="780554" y="639562"/>
                </a:lnTo>
                <a:lnTo>
                  <a:pt x="788059" y="627997"/>
                </a:lnTo>
                <a:lnTo>
                  <a:pt x="790803" y="613989"/>
                </a:lnTo>
                <a:lnTo>
                  <a:pt x="790756" y="35180"/>
                </a:lnTo>
                <a:lnTo>
                  <a:pt x="787346" y="21412"/>
                </a:lnTo>
                <a:lnTo>
                  <a:pt x="779313" y="10238"/>
                </a:lnTo>
                <a:lnTo>
                  <a:pt x="767748" y="2739"/>
                </a:lnTo>
                <a:lnTo>
                  <a:pt x="753739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807436" y="3796696"/>
            <a:ext cx="590550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 marR="5080" indent="-72390">
              <a:lnSpc>
                <a:spcPts val="1230"/>
              </a:lnSpc>
            </a:pP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0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15020" y="3928790"/>
            <a:ext cx="523618" cy="884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60367" y="3933155"/>
            <a:ext cx="523620" cy="884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67227" y="4301571"/>
            <a:ext cx="601797" cy="6017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47964" y="2965876"/>
            <a:ext cx="617981" cy="617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1172" y="4300322"/>
            <a:ext cx="516026" cy="5661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33093" y="4741427"/>
            <a:ext cx="98078" cy="1606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2248" y="4287916"/>
            <a:ext cx="65627" cy="532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67835" y="2965937"/>
            <a:ext cx="582107" cy="6345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0839" y="3344224"/>
            <a:ext cx="1888174" cy="189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60839" y="3530128"/>
            <a:ext cx="189563" cy="170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934" y="3530128"/>
            <a:ext cx="379079" cy="170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736" y="4947482"/>
            <a:ext cx="1326809" cy="283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83186" y="3422619"/>
            <a:ext cx="1528053" cy="1524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1424" y="3743691"/>
            <a:ext cx="106553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solidFill>
                  <a:srgbClr val="474E55"/>
                </a:solidFill>
                <a:latin typeface="Arial"/>
                <a:cs typeface="Arial"/>
              </a:rPr>
              <a:t>Customer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4275" y="5562215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0878" y="4938030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85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4144" y="554064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421"/>
                </a:lnTo>
                <a:lnTo>
                  <a:pt x="27847" y="11143"/>
                </a:lnTo>
                <a:lnTo>
                  <a:pt x="1673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33" y="11143"/>
                </a:lnTo>
                <a:lnTo>
                  <a:pt x="27847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792" rIns="0" bIns="0" rtlCol="0">
            <a:spAutoFit/>
          </a:bodyPr>
          <a:lstStyle/>
          <a:p>
            <a:pPr marL="1353820">
              <a:lnSpc>
                <a:spcPct val="100000"/>
              </a:lnSpc>
            </a:pPr>
            <a:r>
              <a:rPr sz="4900" b="1" dirty="0">
                <a:solidFill>
                  <a:srgbClr val="001836"/>
                </a:solidFill>
                <a:latin typeface="Arial"/>
                <a:cs typeface="Arial"/>
              </a:rPr>
              <a:t>C</a:t>
            </a:r>
            <a:r>
              <a:rPr sz="4900" b="1" spc="-5" dirty="0">
                <a:solidFill>
                  <a:srgbClr val="001836"/>
                </a:solidFill>
                <a:latin typeface="Arial"/>
                <a:cs typeface="Arial"/>
              </a:rPr>
              <a:t>od</a:t>
            </a:r>
            <a:r>
              <a:rPr sz="4900" b="1" dirty="0">
                <a:solidFill>
                  <a:srgbClr val="001836"/>
                </a:solidFill>
                <a:latin typeface="Arial"/>
                <a:cs typeface="Arial"/>
              </a:rPr>
              <a:t>e</a:t>
            </a:r>
            <a:r>
              <a:rPr sz="4900" b="1" spc="135" dirty="0">
                <a:solidFill>
                  <a:srgbClr val="001836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001836"/>
                </a:solidFill>
                <a:latin typeface="Arial"/>
                <a:cs typeface="Arial"/>
              </a:rPr>
              <a:t>Re</a:t>
            </a:r>
            <a:r>
              <a:rPr sz="4900" b="1" spc="-5" dirty="0">
                <a:solidFill>
                  <a:srgbClr val="001836"/>
                </a:solidFill>
                <a:latin typeface="Arial"/>
                <a:cs typeface="Arial"/>
              </a:rPr>
              <a:t>u</a:t>
            </a:r>
            <a:r>
              <a:rPr sz="4900" b="1" dirty="0">
                <a:solidFill>
                  <a:srgbClr val="001836"/>
                </a:solidFill>
                <a:latin typeface="Arial"/>
                <a:cs typeface="Arial"/>
              </a:rPr>
              <a:t>se</a:t>
            </a:r>
            <a:r>
              <a:rPr sz="4900" b="1" spc="135" dirty="0">
                <a:solidFill>
                  <a:srgbClr val="001836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001836"/>
                </a:solidFill>
                <a:latin typeface="Arial"/>
                <a:cs typeface="Arial"/>
              </a:rPr>
              <a:t>(</a:t>
            </a:r>
            <a:r>
              <a:rPr sz="4900" b="1" spc="-5" dirty="0">
                <a:solidFill>
                  <a:srgbClr val="001836"/>
                </a:solidFill>
                <a:latin typeface="Arial"/>
                <a:cs typeface="Arial"/>
              </a:rPr>
              <a:t>O</a:t>
            </a:r>
            <a:r>
              <a:rPr sz="4900" b="1" dirty="0">
                <a:solidFill>
                  <a:srgbClr val="001836"/>
                </a:solidFill>
                <a:latin typeface="Arial"/>
                <a:cs typeface="Arial"/>
              </a:rPr>
              <a:t>ver</a:t>
            </a:r>
            <a:r>
              <a:rPr sz="4900" b="1" spc="135" dirty="0">
                <a:solidFill>
                  <a:srgbClr val="001836"/>
                </a:solidFill>
                <a:latin typeface="Times New Roman"/>
                <a:cs typeface="Times New Roman"/>
              </a:rPr>
              <a:t> </a:t>
            </a:r>
            <a:r>
              <a:rPr sz="4900" b="1" spc="-5" dirty="0">
                <a:solidFill>
                  <a:srgbClr val="001836"/>
                </a:solidFill>
                <a:latin typeface="Arial"/>
                <a:cs typeface="Arial"/>
              </a:rPr>
              <a:t>Ti</a:t>
            </a:r>
            <a:r>
              <a:rPr sz="4900" b="1" dirty="0">
                <a:solidFill>
                  <a:srgbClr val="001836"/>
                </a:solidFill>
                <a:latin typeface="Arial"/>
                <a:cs typeface="Arial"/>
              </a:rPr>
              <a:t>me)</a:t>
            </a:r>
            <a:endParaRPr sz="4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7377" y="1984747"/>
            <a:ext cx="2318625" cy="2527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4419" y="5027602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983" y="4403404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97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44267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15" y="33406"/>
                </a:lnTo>
                <a:lnTo>
                  <a:pt x="27848" y="11143"/>
                </a:lnTo>
                <a:lnTo>
                  <a:pt x="16715" y="11143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15" y="11143"/>
                </a:lnTo>
                <a:lnTo>
                  <a:pt x="27848" y="11143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7517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1750" b="1" dirty="0">
                <a:solidFill>
                  <a:srgbClr val="DBDCDF"/>
                </a:solidFill>
                <a:latin typeface="Arial"/>
                <a:cs typeface="Arial"/>
              </a:rPr>
              <a:t>checkout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60417" y="1974697"/>
            <a:ext cx="2318613" cy="2537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67457" y="5027602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3999" y="4403404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97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7296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500518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</a:pPr>
            <a:r>
              <a:rPr sz="1750" b="1" dirty="0">
                <a:solidFill>
                  <a:srgbClr val="DBDCDF"/>
                </a:solidFill>
                <a:latin typeface="Arial"/>
                <a:cs typeface="Arial"/>
              </a:rPr>
              <a:t>shipping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080163" y="4014084"/>
            <a:ext cx="12629" cy="288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9551" y="3823736"/>
            <a:ext cx="2827655" cy="885825"/>
          </a:xfrm>
          <a:custGeom>
            <a:avLst/>
            <a:gdLst/>
            <a:ahLst/>
            <a:cxnLst/>
            <a:rect l="l" t="t" r="r" b="b"/>
            <a:pathLst>
              <a:path w="2827654" h="885825">
                <a:moveTo>
                  <a:pt x="12262" y="0"/>
                </a:moveTo>
                <a:lnTo>
                  <a:pt x="4474" y="4114"/>
                </a:lnTo>
                <a:lnTo>
                  <a:pt x="2237" y="11490"/>
                </a:lnTo>
                <a:lnTo>
                  <a:pt x="0" y="18836"/>
                </a:lnTo>
                <a:lnTo>
                  <a:pt x="4130" y="26609"/>
                </a:lnTo>
                <a:lnTo>
                  <a:pt x="18833" y="31120"/>
                </a:lnTo>
                <a:lnTo>
                  <a:pt x="26621" y="26974"/>
                </a:lnTo>
                <a:lnTo>
                  <a:pt x="28858" y="19629"/>
                </a:lnTo>
                <a:lnTo>
                  <a:pt x="31123" y="12283"/>
                </a:lnTo>
                <a:lnTo>
                  <a:pt x="26977" y="4480"/>
                </a:lnTo>
                <a:lnTo>
                  <a:pt x="12262" y="0"/>
                </a:lnTo>
                <a:close/>
              </a:path>
              <a:path w="2827654" h="885825">
                <a:moveTo>
                  <a:pt x="92177" y="24383"/>
                </a:moveTo>
                <a:lnTo>
                  <a:pt x="84377" y="28529"/>
                </a:lnTo>
                <a:lnTo>
                  <a:pt x="79891" y="43251"/>
                </a:lnTo>
                <a:lnTo>
                  <a:pt x="84033" y="51023"/>
                </a:lnTo>
                <a:lnTo>
                  <a:pt x="98736" y="55534"/>
                </a:lnTo>
                <a:lnTo>
                  <a:pt x="106512" y="51389"/>
                </a:lnTo>
                <a:lnTo>
                  <a:pt x="111023" y="36667"/>
                </a:lnTo>
                <a:lnTo>
                  <a:pt x="106881" y="28895"/>
                </a:lnTo>
                <a:lnTo>
                  <a:pt x="92177" y="24383"/>
                </a:lnTo>
                <a:close/>
              </a:path>
              <a:path w="2827654" h="885825">
                <a:moveTo>
                  <a:pt x="172056" y="48798"/>
                </a:moveTo>
                <a:lnTo>
                  <a:pt x="164281" y="52943"/>
                </a:lnTo>
                <a:lnTo>
                  <a:pt x="162031" y="60289"/>
                </a:lnTo>
                <a:lnTo>
                  <a:pt x="159791" y="67665"/>
                </a:lnTo>
                <a:lnTo>
                  <a:pt x="163924" y="75437"/>
                </a:lnTo>
                <a:lnTo>
                  <a:pt x="178628" y="79918"/>
                </a:lnTo>
                <a:lnTo>
                  <a:pt x="186415" y="75803"/>
                </a:lnTo>
                <a:lnTo>
                  <a:pt x="188665" y="68458"/>
                </a:lnTo>
                <a:lnTo>
                  <a:pt x="190914" y="61081"/>
                </a:lnTo>
                <a:lnTo>
                  <a:pt x="186760" y="53309"/>
                </a:lnTo>
                <a:lnTo>
                  <a:pt x="172056" y="48798"/>
                </a:lnTo>
                <a:close/>
              </a:path>
              <a:path w="2827654" h="885825">
                <a:moveTo>
                  <a:pt x="251959" y="73212"/>
                </a:moveTo>
                <a:lnTo>
                  <a:pt x="244172" y="77358"/>
                </a:lnTo>
                <a:lnTo>
                  <a:pt x="241934" y="84703"/>
                </a:lnTo>
                <a:lnTo>
                  <a:pt x="239682" y="92049"/>
                </a:lnTo>
                <a:lnTo>
                  <a:pt x="243827" y="99852"/>
                </a:lnTo>
                <a:lnTo>
                  <a:pt x="258531" y="104333"/>
                </a:lnTo>
                <a:lnTo>
                  <a:pt x="266318" y="100218"/>
                </a:lnTo>
                <a:lnTo>
                  <a:pt x="268556" y="92842"/>
                </a:lnTo>
                <a:lnTo>
                  <a:pt x="270793" y="85496"/>
                </a:lnTo>
                <a:lnTo>
                  <a:pt x="266675" y="77723"/>
                </a:lnTo>
                <a:lnTo>
                  <a:pt x="251959" y="73212"/>
                </a:lnTo>
                <a:close/>
              </a:path>
              <a:path w="2827654" h="885825">
                <a:moveTo>
                  <a:pt x="331850" y="97627"/>
                </a:moveTo>
                <a:lnTo>
                  <a:pt x="324063" y="101772"/>
                </a:lnTo>
                <a:lnTo>
                  <a:pt x="321826" y="109118"/>
                </a:lnTo>
                <a:lnTo>
                  <a:pt x="319561" y="116464"/>
                </a:lnTo>
                <a:lnTo>
                  <a:pt x="323718" y="124266"/>
                </a:lnTo>
                <a:lnTo>
                  <a:pt x="338422" y="128747"/>
                </a:lnTo>
                <a:lnTo>
                  <a:pt x="346210" y="124602"/>
                </a:lnTo>
                <a:lnTo>
                  <a:pt x="348447" y="117256"/>
                </a:lnTo>
                <a:lnTo>
                  <a:pt x="350696" y="109910"/>
                </a:lnTo>
                <a:lnTo>
                  <a:pt x="346554" y="102107"/>
                </a:lnTo>
                <a:lnTo>
                  <a:pt x="339208" y="99882"/>
                </a:lnTo>
                <a:lnTo>
                  <a:pt x="331850" y="97627"/>
                </a:lnTo>
                <a:close/>
              </a:path>
              <a:path w="2827654" h="885825">
                <a:moveTo>
                  <a:pt x="411742" y="122041"/>
                </a:moveTo>
                <a:lnTo>
                  <a:pt x="403966" y="126187"/>
                </a:lnTo>
                <a:lnTo>
                  <a:pt x="401726" y="133532"/>
                </a:lnTo>
                <a:lnTo>
                  <a:pt x="399464" y="140878"/>
                </a:lnTo>
                <a:lnTo>
                  <a:pt x="403622" y="148681"/>
                </a:lnTo>
                <a:lnTo>
                  <a:pt x="418325" y="153161"/>
                </a:lnTo>
                <a:lnTo>
                  <a:pt x="426110" y="149016"/>
                </a:lnTo>
                <a:lnTo>
                  <a:pt x="430587" y="134325"/>
                </a:lnTo>
                <a:lnTo>
                  <a:pt x="426457" y="126522"/>
                </a:lnTo>
                <a:lnTo>
                  <a:pt x="411742" y="122041"/>
                </a:lnTo>
                <a:close/>
              </a:path>
              <a:path w="2827654" h="885825">
                <a:moveTo>
                  <a:pt x="491642" y="146456"/>
                </a:moveTo>
                <a:lnTo>
                  <a:pt x="483857" y="150571"/>
                </a:lnTo>
                <a:lnTo>
                  <a:pt x="481596" y="157947"/>
                </a:lnTo>
                <a:lnTo>
                  <a:pt x="479368" y="165293"/>
                </a:lnTo>
                <a:lnTo>
                  <a:pt x="483488" y="173065"/>
                </a:lnTo>
                <a:lnTo>
                  <a:pt x="498216" y="177576"/>
                </a:lnTo>
                <a:lnTo>
                  <a:pt x="506001" y="173431"/>
                </a:lnTo>
                <a:lnTo>
                  <a:pt x="508253" y="166055"/>
                </a:lnTo>
                <a:lnTo>
                  <a:pt x="510479" y="158709"/>
                </a:lnTo>
                <a:lnTo>
                  <a:pt x="506348" y="150936"/>
                </a:lnTo>
                <a:lnTo>
                  <a:pt x="491642" y="146456"/>
                </a:lnTo>
                <a:close/>
              </a:path>
              <a:path w="2827654" h="885825">
                <a:moveTo>
                  <a:pt x="571533" y="170870"/>
                </a:moveTo>
                <a:lnTo>
                  <a:pt x="563748" y="174985"/>
                </a:lnTo>
                <a:lnTo>
                  <a:pt x="561496" y="182331"/>
                </a:lnTo>
                <a:lnTo>
                  <a:pt x="559259" y="189707"/>
                </a:lnTo>
                <a:lnTo>
                  <a:pt x="563392" y="197479"/>
                </a:lnTo>
                <a:lnTo>
                  <a:pt x="570737" y="199735"/>
                </a:lnTo>
                <a:lnTo>
                  <a:pt x="578120" y="201990"/>
                </a:lnTo>
                <a:lnTo>
                  <a:pt x="585880" y="197845"/>
                </a:lnTo>
                <a:lnTo>
                  <a:pt x="590382" y="183123"/>
                </a:lnTo>
                <a:lnTo>
                  <a:pt x="586240" y="175351"/>
                </a:lnTo>
                <a:lnTo>
                  <a:pt x="571533" y="170870"/>
                </a:lnTo>
                <a:close/>
              </a:path>
              <a:path w="2827654" h="885825">
                <a:moveTo>
                  <a:pt x="651412" y="195254"/>
                </a:moveTo>
                <a:lnTo>
                  <a:pt x="643652" y="199400"/>
                </a:lnTo>
                <a:lnTo>
                  <a:pt x="641387" y="206745"/>
                </a:lnTo>
                <a:lnTo>
                  <a:pt x="639150" y="214121"/>
                </a:lnTo>
                <a:lnTo>
                  <a:pt x="643280" y="221894"/>
                </a:lnTo>
                <a:lnTo>
                  <a:pt x="657986" y="226374"/>
                </a:lnTo>
                <a:lnTo>
                  <a:pt x="665771" y="222260"/>
                </a:lnTo>
                <a:lnTo>
                  <a:pt x="668036" y="214883"/>
                </a:lnTo>
                <a:lnTo>
                  <a:pt x="670273" y="207538"/>
                </a:lnTo>
                <a:lnTo>
                  <a:pt x="666140" y="199765"/>
                </a:lnTo>
                <a:lnTo>
                  <a:pt x="651412" y="195254"/>
                </a:lnTo>
                <a:close/>
              </a:path>
              <a:path w="2827654" h="885825">
                <a:moveTo>
                  <a:pt x="731315" y="219669"/>
                </a:moveTo>
                <a:lnTo>
                  <a:pt x="723531" y="223814"/>
                </a:lnTo>
                <a:lnTo>
                  <a:pt x="721290" y="231160"/>
                </a:lnTo>
                <a:lnTo>
                  <a:pt x="719041" y="238505"/>
                </a:lnTo>
                <a:lnTo>
                  <a:pt x="723183" y="246308"/>
                </a:lnTo>
                <a:lnTo>
                  <a:pt x="737890" y="250789"/>
                </a:lnTo>
                <a:lnTo>
                  <a:pt x="745674" y="246674"/>
                </a:lnTo>
                <a:lnTo>
                  <a:pt x="747915" y="239298"/>
                </a:lnTo>
                <a:lnTo>
                  <a:pt x="750176" y="231952"/>
                </a:lnTo>
                <a:lnTo>
                  <a:pt x="746031" y="224180"/>
                </a:lnTo>
                <a:lnTo>
                  <a:pt x="731315" y="219669"/>
                </a:lnTo>
                <a:close/>
              </a:path>
              <a:path w="2827654" h="885825">
                <a:moveTo>
                  <a:pt x="811219" y="244083"/>
                </a:moveTo>
                <a:lnTo>
                  <a:pt x="803431" y="248229"/>
                </a:lnTo>
                <a:lnTo>
                  <a:pt x="801182" y="255574"/>
                </a:lnTo>
                <a:lnTo>
                  <a:pt x="798944" y="262920"/>
                </a:lnTo>
                <a:lnTo>
                  <a:pt x="803074" y="270723"/>
                </a:lnTo>
                <a:lnTo>
                  <a:pt x="817778" y="275203"/>
                </a:lnTo>
                <a:lnTo>
                  <a:pt x="825566" y="271058"/>
                </a:lnTo>
                <a:lnTo>
                  <a:pt x="830067" y="256336"/>
                </a:lnTo>
                <a:lnTo>
                  <a:pt x="825910" y="248594"/>
                </a:lnTo>
                <a:lnTo>
                  <a:pt x="811219" y="244083"/>
                </a:lnTo>
                <a:close/>
              </a:path>
              <a:path w="2827654" h="885825">
                <a:moveTo>
                  <a:pt x="891110" y="268498"/>
                </a:moveTo>
                <a:lnTo>
                  <a:pt x="883322" y="272643"/>
                </a:lnTo>
                <a:lnTo>
                  <a:pt x="881085" y="279989"/>
                </a:lnTo>
                <a:lnTo>
                  <a:pt x="878835" y="287334"/>
                </a:lnTo>
                <a:lnTo>
                  <a:pt x="882978" y="295107"/>
                </a:lnTo>
                <a:lnTo>
                  <a:pt x="897681" y="299618"/>
                </a:lnTo>
                <a:lnTo>
                  <a:pt x="905469" y="295473"/>
                </a:lnTo>
                <a:lnTo>
                  <a:pt x="907706" y="288127"/>
                </a:lnTo>
                <a:lnTo>
                  <a:pt x="909971" y="280751"/>
                </a:lnTo>
                <a:lnTo>
                  <a:pt x="905813" y="272978"/>
                </a:lnTo>
                <a:lnTo>
                  <a:pt x="891110" y="268498"/>
                </a:lnTo>
                <a:close/>
              </a:path>
              <a:path w="2827654" h="885825">
                <a:moveTo>
                  <a:pt x="971001" y="292912"/>
                </a:moveTo>
                <a:lnTo>
                  <a:pt x="963225" y="297058"/>
                </a:lnTo>
                <a:lnTo>
                  <a:pt x="960976" y="304403"/>
                </a:lnTo>
                <a:lnTo>
                  <a:pt x="958739" y="311749"/>
                </a:lnTo>
                <a:lnTo>
                  <a:pt x="962857" y="319521"/>
                </a:lnTo>
                <a:lnTo>
                  <a:pt x="977572" y="324032"/>
                </a:lnTo>
                <a:lnTo>
                  <a:pt x="985360" y="319887"/>
                </a:lnTo>
                <a:lnTo>
                  <a:pt x="989850" y="305165"/>
                </a:lnTo>
                <a:lnTo>
                  <a:pt x="985717" y="297393"/>
                </a:lnTo>
                <a:lnTo>
                  <a:pt x="978359" y="295137"/>
                </a:lnTo>
                <a:lnTo>
                  <a:pt x="971001" y="292912"/>
                </a:lnTo>
                <a:close/>
              </a:path>
              <a:path w="2827654" h="885825">
                <a:moveTo>
                  <a:pt x="1050892" y="317296"/>
                </a:moveTo>
                <a:lnTo>
                  <a:pt x="1043117" y="321442"/>
                </a:lnTo>
                <a:lnTo>
                  <a:pt x="1040879" y="328818"/>
                </a:lnTo>
                <a:lnTo>
                  <a:pt x="1038618" y="336163"/>
                </a:lnTo>
                <a:lnTo>
                  <a:pt x="1042772" y="343936"/>
                </a:lnTo>
                <a:lnTo>
                  <a:pt x="1050106" y="346161"/>
                </a:lnTo>
                <a:lnTo>
                  <a:pt x="1057476" y="348416"/>
                </a:lnTo>
                <a:lnTo>
                  <a:pt x="1065263" y="344302"/>
                </a:lnTo>
                <a:lnTo>
                  <a:pt x="1067501" y="336925"/>
                </a:lnTo>
                <a:lnTo>
                  <a:pt x="1069750" y="329580"/>
                </a:lnTo>
                <a:lnTo>
                  <a:pt x="1065596" y="321777"/>
                </a:lnTo>
                <a:lnTo>
                  <a:pt x="1050892" y="317296"/>
                </a:lnTo>
                <a:close/>
              </a:path>
              <a:path w="2827654" h="885825">
                <a:moveTo>
                  <a:pt x="1130792" y="341711"/>
                </a:moveTo>
                <a:lnTo>
                  <a:pt x="1123020" y="345856"/>
                </a:lnTo>
                <a:lnTo>
                  <a:pt x="1120764" y="353202"/>
                </a:lnTo>
                <a:lnTo>
                  <a:pt x="1118509" y="360578"/>
                </a:lnTo>
                <a:lnTo>
                  <a:pt x="1122654" y="368350"/>
                </a:lnTo>
                <a:lnTo>
                  <a:pt x="1137345" y="372831"/>
                </a:lnTo>
                <a:lnTo>
                  <a:pt x="1145148" y="368686"/>
                </a:lnTo>
                <a:lnTo>
                  <a:pt x="1147404" y="361340"/>
                </a:lnTo>
                <a:lnTo>
                  <a:pt x="1149629" y="353994"/>
                </a:lnTo>
                <a:lnTo>
                  <a:pt x="1145514" y="346191"/>
                </a:lnTo>
                <a:lnTo>
                  <a:pt x="1130792" y="341711"/>
                </a:lnTo>
                <a:close/>
              </a:path>
              <a:path w="2827654" h="885825">
                <a:moveTo>
                  <a:pt x="1210680" y="366125"/>
                </a:moveTo>
                <a:lnTo>
                  <a:pt x="1202877" y="370271"/>
                </a:lnTo>
                <a:lnTo>
                  <a:pt x="1200652" y="377616"/>
                </a:lnTo>
                <a:lnTo>
                  <a:pt x="1198397" y="384992"/>
                </a:lnTo>
                <a:lnTo>
                  <a:pt x="1202542" y="392734"/>
                </a:lnTo>
                <a:lnTo>
                  <a:pt x="1217264" y="397245"/>
                </a:lnTo>
                <a:lnTo>
                  <a:pt x="1225067" y="393100"/>
                </a:lnTo>
                <a:lnTo>
                  <a:pt x="1227261" y="385754"/>
                </a:lnTo>
                <a:lnTo>
                  <a:pt x="1229547" y="378409"/>
                </a:lnTo>
                <a:lnTo>
                  <a:pt x="1225402" y="370606"/>
                </a:lnTo>
                <a:lnTo>
                  <a:pt x="1218056" y="368381"/>
                </a:lnTo>
                <a:lnTo>
                  <a:pt x="1210680" y="366125"/>
                </a:lnTo>
                <a:close/>
              </a:path>
              <a:path w="2827654" h="885825">
                <a:moveTo>
                  <a:pt x="1290599" y="390540"/>
                </a:moveTo>
                <a:lnTo>
                  <a:pt x="1282796" y="394685"/>
                </a:lnTo>
                <a:lnTo>
                  <a:pt x="1280540" y="402031"/>
                </a:lnTo>
                <a:lnTo>
                  <a:pt x="1278315" y="409376"/>
                </a:lnTo>
                <a:lnTo>
                  <a:pt x="1282430" y="417149"/>
                </a:lnTo>
                <a:lnTo>
                  <a:pt x="1289776" y="419404"/>
                </a:lnTo>
                <a:lnTo>
                  <a:pt x="1297152" y="421660"/>
                </a:lnTo>
                <a:lnTo>
                  <a:pt x="1304924" y="417515"/>
                </a:lnTo>
                <a:lnTo>
                  <a:pt x="1307180" y="410169"/>
                </a:lnTo>
                <a:lnTo>
                  <a:pt x="1309436" y="402793"/>
                </a:lnTo>
                <a:lnTo>
                  <a:pt x="1305290" y="395020"/>
                </a:lnTo>
                <a:lnTo>
                  <a:pt x="1297945" y="392795"/>
                </a:lnTo>
                <a:lnTo>
                  <a:pt x="1290599" y="390540"/>
                </a:lnTo>
                <a:close/>
              </a:path>
              <a:path w="2827654" h="885825">
                <a:moveTo>
                  <a:pt x="1370456" y="414924"/>
                </a:moveTo>
                <a:lnTo>
                  <a:pt x="1362684" y="419069"/>
                </a:lnTo>
                <a:lnTo>
                  <a:pt x="1360429" y="426415"/>
                </a:lnTo>
                <a:lnTo>
                  <a:pt x="1358204" y="433791"/>
                </a:lnTo>
                <a:lnTo>
                  <a:pt x="1362349" y="441563"/>
                </a:lnTo>
                <a:lnTo>
                  <a:pt x="1377040" y="446074"/>
                </a:lnTo>
                <a:lnTo>
                  <a:pt x="1384813" y="441929"/>
                </a:lnTo>
                <a:lnTo>
                  <a:pt x="1387068" y="434553"/>
                </a:lnTo>
                <a:lnTo>
                  <a:pt x="1389324" y="427207"/>
                </a:lnTo>
                <a:lnTo>
                  <a:pt x="1385178" y="419435"/>
                </a:lnTo>
                <a:lnTo>
                  <a:pt x="1370456" y="414924"/>
                </a:lnTo>
                <a:close/>
              </a:path>
              <a:path w="2827654" h="885825">
                <a:moveTo>
                  <a:pt x="1450375" y="439338"/>
                </a:moveTo>
                <a:lnTo>
                  <a:pt x="1442572" y="443483"/>
                </a:lnTo>
                <a:lnTo>
                  <a:pt x="1440347" y="450829"/>
                </a:lnTo>
                <a:lnTo>
                  <a:pt x="1438092" y="458175"/>
                </a:lnTo>
                <a:lnTo>
                  <a:pt x="1442237" y="465978"/>
                </a:lnTo>
                <a:lnTo>
                  <a:pt x="1456928" y="470458"/>
                </a:lnTo>
                <a:lnTo>
                  <a:pt x="1464731" y="466343"/>
                </a:lnTo>
                <a:lnTo>
                  <a:pt x="1466956" y="458967"/>
                </a:lnTo>
                <a:lnTo>
                  <a:pt x="1469212" y="451622"/>
                </a:lnTo>
                <a:lnTo>
                  <a:pt x="1465097" y="443849"/>
                </a:lnTo>
                <a:lnTo>
                  <a:pt x="1450375" y="439338"/>
                </a:lnTo>
                <a:close/>
              </a:path>
              <a:path w="2827654" h="885825">
                <a:moveTo>
                  <a:pt x="1530263" y="463753"/>
                </a:moveTo>
                <a:lnTo>
                  <a:pt x="1522460" y="467898"/>
                </a:lnTo>
                <a:lnTo>
                  <a:pt x="1520235" y="475244"/>
                </a:lnTo>
                <a:lnTo>
                  <a:pt x="1517980" y="482589"/>
                </a:lnTo>
                <a:lnTo>
                  <a:pt x="1522125" y="490392"/>
                </a:lnTo>
                <a:lnTo>
                  <a:pt x="1536847" y="494873"/>
                </a:lnTo>
                <a:lnTo>
                  <a:pt x="1544619" y="490727"/>
                </a:lnTo>
                <a:lnTo>
                  <a:pt x="1546844" y="483382"/>
                </a:lnTo>
                <a:lnTo>
                  <a:pt x="1549130" y="476036"/>
                </a:lnTo>
                <a:lnTo>
                  <a:pt x="1544954" y="468264"/>
                </a:lnTo>
                <a:lnTo>
                  <a:pt x="1530263" y="463753"/>
                </a:lnTo>
                <a:close/>
              </a:path>
              <a:path w="2827654" h="885825">
                <a:moveTo>
                  <a:pt x="1610151" y="488167"/>
                </a:moveTo>
                <a:lnTo>
                  <a:pt x="1602379" y="492312"/>
                </a:lnTo>
                <a:lnTo>
                  <a:pt x="1600123" y="499658"/>
                </a:lnTo>
                <a:lnTo>
                  <a:pt x="1597898" y="507004"/>
                </a:lnTo>
                <a:lnTo>
                  <a:pt x="1602013" y="514807"/>
                </a:lnTo>
                <a:lnTo>
                  <a:pt x="1616735" y="519287"/>
                </a:lnTo>
                <a:lnTo>
                  <a:pt x="1624507" y="515142"/>
                </a:lnTo>
                <a:lnTo>
                  <a:pt x="1626763" y="507796"/>
                </a:lnTo>
                <a:lnTo>
                  <a:pt x="1628988" y="500451"/>
                </a:lnTo>
                <a:lnTo>
                  <a:pt x="1624873" y="492648"/>
                </a:lnTo>
                <a:lnTo>
                  <a:pt x="1610151" y="488167"/>
                </a:lnTo>
                <a:close/>
              </a:path>
              <a:path w="2827654" h="885825">
                <a:moveTo>
                  <a:pt x="1690039" y="512582"/>
                </a:moveTo>
                <a:lnTo>
                  <a:pt x="1682267" y="516727"/>
                </a:lnTo>
                <a:lnTo>
                  <a:pt x="1680042" y="524073"/>
                </a:lnTo>
                <a:lnTo>
                  <a:pt x="1677756" y="531418"/>
                </a:lnTo>
                <a:lnTo>
                  <a:pt x="1681901" y="539191"/>
                </a:lnTo>
                <a:lnTo>
                  <a:pt x="1696623" y="543702"/>
                </a:lnTo>
                <a:lnTo>
                  <a:pt x="1704426" y="539556"/>
                </a:lnTo>
                <a:lnTo>
                  <a:pt x="1706651" y="532211"/>
                </a:lnTo>
                <a:lnTo>
                  <a:pt x="1708906" y="524865"/>
                </a:lnTo>
                <a:lnTo>
                  <a:pt x="1704761" y="517062"/>
                </a:lnTo>
                <a:lnTo>
                  <a:pt x="1690039" y="512582"/>
                </a:lnTo>
                <a:close/>
              </a:path>
              <a:path w="2827654" h="885825">
                <a:moveTo>
                  <a:pt x="1769958" y="536996"/>
                </a:moveTo>
                <a:lnTo>
                  <a:pt x="1762155" y="541111"/>
                </a:lnTo>
                <a:lnTo>
                  <a:pt x="1759899" y="548487"/>
                </a:lnTo>
                <a:lnTo>
                  <a:pt x="1757674" y="555833"/>
                </a:lnTo>
                <a:lnTo>
                  <a:pt x="1761820" y="563605"/>
                </a:lnTo>
                <a:lnTo>
                  <a:pt x="1776511" y="568116"/>
                </a:lnTo>
                <a:lnTo>
                  <a:pt x="1784283" y="563971"/>
                </a:lnTo>
                <a:lnTo>
                  <a:pt x="1786569" y="556625"/>
                </a:lnTo>
                <a:lnTo>
                  <a:pt x="1788794" y="549249"/>
                </a:lnTo>
                <a:lnTo>
                  <a:pt x="1784649" y="541477"/>
                </a:lnTo>
                <a:lnTo>
                  <a:pt x="1769958" y="536996"/>
                </a:lnTo>
                <a:close/>
              </a:path>
              <a:path w="2827654" h="885825">
                <a:moveTo>
                  <a:pt x="1849815" y="561380"/>
                </a:moveTo>
                <a:lnTo>
                  <a:pt x="1842043" y="565525"/>
                </a:lnTo>
                <a:lnTo>
                  <a:pt x="1839787" y="572871"/>
                </a:lnTo>
                <a:lnTo>
                  <a:pt x="1837562" y="580247"/>
                </a:lnTo>
                <a:lnTo>
                  <a:pt x="1841708" y="588020"/>
                </a:lnTo>
                <a:lnTo>
                  <a:pt x="1856399" y="592531"/>
                </a:lnTo>
                <a:lnTo>
                  <a:pt x="1864171" y="588385"/>
                </a:lnTo>
                <a:lnTo>
                  <a:pt x="1866427" y="581040"/>
                </a:lnTo>
                <a:lnTo>
                  <a:pt x="1868683" y="573664"/>
                </a:lnTo>
                <a:lnTo>
                  <a:pt x="1864537" y="565891"/>
                </a:lnTo>
                <a:lnTo>
                  <a:pt x="1849815" y="561380"/>
                </a:lnTo>
                <a:close/>
              </a:path>
              <a:path w="2827654" h="885825">
                <a:moveTo>
                  <a:pt x="1929734" y="585825"/>
                </a:moveTo>
                <a:lnTo>
                  <a:pt x="1921931" y="589940"/>
                </a:lnTo>
                <a:lnTo>
                  <a:pt x="1919706" y="597286"/>
                </a:lnTo>
                <a:lnTo>
                  <a:pt x="1917451" y="604662"/>
                </a:lnTo>
                <a:lnTo>
                  <a:pt x="1921596" y="612434"/>
                </a:lnTo>
                <a:lnTo>
                  <a:pt x="1936318" y="616915"/>
                </a:lnTo>
                <a:lnTo>
                  <a:pt x="1944090" y="612800"/>
                </a:lnTo>
                <a:lnTo>
                  <a:pt x="1946315" y="605424"/>
                </a:lnTo>
                <a:lnTo>
                  <a:pt x="1948571" y="598078"/>
                </a:lnTo>
                <a:lnTo>
                  <a:pt x="1944456" y="590306"/>
                </a:lnTo>
                <a:lnTo>
                  <a:pt x="1929734" y="585825"/>
                </a:lnTo>
                <a:close/>
              </a:path>
              <a:path w="2827654" h="885825">
                <a:moveTo>
                  <a:pt x="2009622" y="610209"/>
                </a:moveTo>
                <a:lnTo>
                  <a:pt x="2001850" y="614354"/>
                </a:lnTo>
                <a:lnTo>
                  <a:pt x="1997339" y="629046"/>
                </a:lnTo>
                <a:lnTo>
                  <a:pt x="2001484" y="636849"/>
                </a:lnTo>
                <a:lnTo>
                  <a:pt x="2016206" y="641329"/>
                </a:lnTo>
                <a:lnTo>
                  <a:pt x="2023978" y="637214"/>
                </a:lnTo>
                <a:lnTo>
                  <a:pt x="2026234" y="629838"/>
                </a:lnTo>
                <a:lnTo>
                  <a:pt x="2028489" y="622493"/>
                </a:lnTo>
                <a:lnTo>
                  <a:pt x="2024313" y="614720"/>
                </a:lnTo>
                <a:lnTo>
                  <a:pt x="2009622" y="610209"/>
                </a:lnTo>
                <a:close/>
              </a:path>
              <a:path w="2827654" h="885825">
                <a:moveTo>
                  <a:pt x="2089510" y="634624"/>
                </a:moveTo>
                <a:lnTo>
                  <a:pt x="2081738" y="638769"/>
                </a:lnTo>
                <a:lnTo>
                  <a:pt x="2079482" y="646115"/>
                </a:lnTo>
                <a:lnTo>
                  <a:pt x="2077257" y="653460"/>
                </a:lnTo>
                <a:lnTo>
                  <a:pt x="2081402" y="661263"/>
                </a:lnTo>
                <a:lnTo>
                  <a:pt x="2096094" y="665744"/>
                </a:lnTo>
                <a:lnTo>
                  <a:pt x="2103866" y="661598"/>
                </a:lnTo>
                <a:lnTo>
                  <a:pt x="2106122" y="654253"/>
                </a:lnTo>
                <a:lnTo>
                  <a:pt x="2108347" y="646907"/>
                </a:lnTo>
                <a:lnTo>
                  <a:pt x="2104232" y="639104"/>
                </a:lnTo>
                <a:lnTo>
                  <a:pt x="2089510" y="634624"/>
                </a:lnTo>
                <a:close/>
              </a:path>
              <a:path w="2827654" h="885825">
                <a:moveTo>
                  <a:pt x="2169398" y="659038"/>
                </a:moveTo>
                <a:lnTo>
                  <a:pt x="2161626" y="663153"/>
                </a:lnTo>
                <a:lnTo>
                  <a:pt x="2159401" y="670529"/>
                </a:lnTo>
                <a:lnTo>
                  <a:pt x="2157115" y="677875"/>
                </a:lnTo>
                <a:lnTo>
                  <a:pt x="2161291" y="685656"/>
                </a:lnTo>
                <a:lnTo>
                  <a:pt x="2175982" y="690167"/>
                </a:lnTo>
                <a:lnTo>
                  <a:pt x="2183785" y="686025"/>
                </a:lnTo>
                <a:lnTo>
                  <a:pt x="2186010" y="678667"/>
                </a:lnTo>
                <a:lnTo>
                  <a:pt x="2188265" y="671321"/>
                </a:lnTo>
                <a:lnTo>
                  <a:pt x="2184120" y="663549"/>
                </a:lnTo>
                <a:lnTo>
                  <a:pt x="2169398" y="659038"/>
                </a:lnTo>
                <a:close/>
              </a:path>
              <a:path w="2827654" h="885825">
                <a:moveTo>
                  <a:pt x="2249317" y="683422"/>
                </a:moveTo>
                <a:lnTo>
                  <a:pt x="2241514" y="687573"/>
                </a:lnTo>
                <a:lnTo>
                  <a:pt x="2239289" y="694943"/>
                </a:lnTo>
                <a:lnTo>
                  <a:pt x="2237033" y="702289"/>
                </a:lnTo>
                <a:lnTo>
                  <a:pt x="2241179" y="710077"/>
                </a:lnTo>
                <a:lnTo>
                  <a:pt x="2255900" y="714563"/>
                </a:lnTo>
                <a:lnTo>
                  <a:pt x="2263673" y="710421"/>
                </a:lnTo>
                <a:lnTo>
                  <a:pt x="2265898" y="703076"/>
                </a:lnTo>
                <a:lnTo>
                  <a:pt x="2268153" y="695718"/>
                </a:lnTo>
                <a:lnTo>
                  <a:pt x="2264008" y="687930"/>
                </a:lnTo>
                <a:lnTo>
                  <a:pt x="2249317" y="683422"/>
                </a:lnTo>
                <a:close/>
              </a:path>
              <a:path w="2827654" h="885825">
                <a:moveTo>
                  <a:pt x="2329205" y="707849"/>
                </a:moveTo>
                <a:lnTo>
                  <a:pt x="2321432" y="711994"/>
                </a:lnTo>
                <a:lnTo>
                  <a:pt x="2316921" y="726698"/>
                </a:lnTo>
                <a:lnTo>
                  <a:pt x="2321067" y="734482"/>
                </a:lnTo>
                <a:lnTo>
                  <a:pt x="2335789" y="738984"/>
                </a:lnTo>
                <a:lnTo>
                  <a:pt x="2343561" y="734842"/>
                </a:lnTo>
                <a:lnTo>
                  <a:pt x="2345816" y="727496"/>
                </a:lnTo>
                <a:lnTo>
                  <a:pt x="2348041" y="720126"/>
                </a:lnTo>
                <a:lnTo>
                  <a:pt x="2343896" y="712338"/>
                </a:lnTo>
                <a:lnTo>
                  <a:pt x="2329205" y="707849"/>
                </a:lnTo>
                <a:close/>
              </a:path>
              <a:path w="2827654" h="885825">
                <a:moveTo>
                  <a:pt x="2409093" y="732257"/>
                </a:moveTo>
                <a:lnTo>
                  <a:pt x="2401321" y="736387"/>
                </a:lnTo>
                <a:lnTo>
                  <a:pt x="2396809" y="751118"/>
                </a:lnTo>
                <a:lnTo>
                  <a:pt x="2400955" y="758878"/>
                </a:lnTo>
                <a:lnTo>
                  <a:pt x="2415677" y="763380"/>
                </a:lnTo>
                <a:lnTo>
                  <a:pt x="2423449" y="759247"/>
                </a:lnTo>
                <a:lnTo>
                  <a:pt x="2427960" y="744544"/>
                </a:lnTo>
                <a:lnTo>
                  <a:pt x="2423815" y="736759"/>
                </a:lnTo>
                <a:lnTo>
                  <a:pt x="2409093" y="732257"/>
                </a:lnTo>
                <a:close/>
              </a:path>
              <a:path w="2827654" h="885825">
                <a:moveTo>
                  <a:pt x="2488981" y="756678"/>
                </a:moveTo>
                <a:lnTo>
                  <a:pt x="2481209" y="760808"/>
                </a:lnTo>
                <a:lnTo>
                  <a:pt x="2478953" y="768166"/>
                </a:lnTo>
                <a:lnTo>
                  <a:pt x="2476728" y="775511"/>
                </a:lnTo>
                <a:lnTo>
                  <a:pt x="2480843" y="783299"/>
                </a:lnTo>
                <a:lnTo>
                  <a:pt x="2488189" y="785536"/>
                </a:lnTo>
                <a:lnTo>
                  <a:pt x="2495565" y="787776"/>
                </a:lnTo>
                <a:lnTo>
                  <a:pt x="2503337" y="783643"/>
                </a:lnTo>
                <a:lnTo>
                  <a:pt x="2505593" y="776310"/>
                </a:lnTo>
                <a:lnTo>
                  <a:pt x="2507848" y="768940"/>
                </a:lnTo>
                <a:lnTo>
                  <a:pt x="2503703" y="761152"/>
                </a:lnTo>
                <a:lnTo>
                  <a:pt x="2488981" y="756678"/>
                </a:lnTo>
                <a:close/>
              </a:path>
              <a:path w="2827654" h="885825">
                <a:moveTo>
                  <a:pt x="2568869" y="781074"/>
                </a:moveTo>
                <a:lnTo>
                  <a:pt x="2561097" y="785216"/>
                </a:lnTo>
                <a:lnTo>
                  <a:pt x="2558841" y="792562"/>
                </a:lnTo>
                <a:lnTo>
                  <a:pt x="2556616" y="799932"/>
                </a:lnTo>
                <a:lnTo>
                  <a:pt x="2560761" y="807719"/>
                </a:lnTo>
                <a:lnTo>
                  <a:pt x="2575453" y="812197"/>
                </a:lnTo>
                <a:lnTo>
                  <a:pt x="2583225" y="808064"/>
                </a:lnTo>
                <a:lnTo>
                  <a:pt x="2587736" y="793348"/>
                </a:lnTo>
                <a:lnTo>
                  <a:pt x="2583591" y="785573"/>
                </a:lnTo>
                <a:lnTo>
                  <a:pt x="2568869" y="781074"/>
                </a:lnTo>
                <a:close/>
              </a:path>
              <a:path w="2827654" h="885825">
                <a:moveTo>
                  <a:pt x="2648788" y="805491"/>
                </a:moveTo>
                <a:lnTo>
                  <a:pt x="2640985" y="809637"/>
                </a:lnTo>
                <a:lnTo>
                  <a:pt x="2638760" y="816982"/>
                </a:lnTo>
                <a:lnTo>
                  <a:pt x="2636504" y="824328"/>
                </a:lnTo>
                <a:lnTo>
                  <a:pt x="2640649" y="832116"/>
                </a:lnTo>
                <a:lnTo>
                  <a:pt x="2655341" y="836590"/>
                </a:lnTo>
                <a:lnTo>
                  <a:pt x="2663144" y="832484"/>
                </a:lnTo>
                <a:lnTo>
                  <a:pt x="2665369" y="825102"/>
                </a:lnTo>
                <a:lnTo>
                  <a:pt x="2667624" y="817757"/>
                </a:lnTo>
                <a:lnTo>
                  <a:pt x="2663479" y="809981"/>
                </a:lnTo>
                <a:lnTo>
                  <a:pt x="2648788" y="805491"/>
                </a:lnTo>
                <a:close/>
              </a:path>
              <a:path w="2827654" h="885825">
                <a:moveTo>
                  <a:pt x="2728676" y="829900"/>
                </a:moveTo>
                <a:lnTo>
                  <a:pt x="2720873" y="834033"/>
                </a:lnTo>
                <a:lnTo>
                  <a:pt x="2718648" y="841391"/>
                </a:lnTo>
                <a:lnTo>
                  <a:pt x="2716392" y="848736"/>
                </a:lnTo>
                <a:lnTo>
                  <a:pt x="2720538" y="856524"/>
                </a:lnTo>
                <a:lnTo>
                  <a:pt x="2735259" y="861011"/>
                </a:lnTo>
                <a:lnTo>
                  <a:pt x="2743032" y="856881"/>
                </a:lnTo>
                <a:lnTo>
                  <a:pt x="2745257" y="849523"/>
                </a:lnTo>
                <a:lnTo>
                  <a:pt x="2747543" y="842177"/>
                </a:lnTo>
                <a:lnTo>
                  <a:pt x="2743367" y="834402"/>
                </a:lnTo>
                <a:lnTo>
                  <a:pt x="2728676" y="829900"/>
                </a:lnTo>
                <a:close/>
              </a:path>
              <a:path w="2827654" h="885825">
                <a:moveTo>
                  <a:pt x="2808564" y="854308"/>
                </a:moveTo>
                <a:lnTo>
                  <a:pt x="2800791" y="858450"/>
                </a:lnTo>
                <a:lnTo>
                  <a:pt x="2798536" y="865808"/>
                </a:lnTo>
                <a:lnTo>
                  <a:pt x="2796311" y="873157"/>
                </a:lnTo>
                <a:lnTo>
                  <a:pt x="2800426" y="880929"/>
                </a:lnTo>
                <a:lnTo>
                  <a:pt x="2815147" y="885419"/>
                </a:lnTo>
                <a:lnTo>
                  <a:pt x="2822920" y="881277"/>
                </a:lnTo>
                <a:lnTo>
                  <a:pt x="2825175" y="873928"/>
                </a:lnTo>
                <a:lnTo>
                  <a:pt x="2827400" y="866570"/>
                </a:lnTo>
                <a:lnTo>
                  <a:pt x="2823286" y="858798"/>
                </a:lnTo>
                <a:lnTo>
                  <a:pt x="2808564" y="854308"/>
                </a:lnTo>
                <a:close/>
              </a:path>
            </a:pathLst>
          </a:custGeom>
          <a:solidFill>
            <a:srgbClr val="B1B6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10840" y="3470961"/>
            <a:ext cx="599403" cy="605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0204" y="3500709"/>
            <a:ext cx="540583" cy="5456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26043" y="4098937"/>
            <a:ext cx="300024" cy="762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87637" y="4121648"/>
            <a:ext cx="99446" cy="493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25976" y="3627860"/>
            <a:ext cx="272315" cy="4531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29938" y="3720230"/>
            <a:ext cx="117728" cy="2444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25795" y="3628694"/>
            <a:ext cx="472504" cy="5456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26775" y="4064680"/>
            <a:ext cx="2799080" cy="636905"/>
          </a:xfrm>
          <a:custGeom>
            <a:avLst/>
            <a:gdLst/>
            <a:ahLst/>
            <a:cxnLst/>
            <a:rect l="l" t="t" r="r" b="b"/>
            <a:pathLst>
              <a:path w="2799079" h="636904">
                <a:moveTo>
                  <a:pt x="0" y="636785"/>
                </a:moveTo>
                <a:lnTo>
                  <a:pt x="2798795" y="0"/>
                </a:lnTo>
              </a:path>
            </a:pathLst>
          </a:custGeom>
          <a:ln w="27844">
            <a:solidFill>
              <a:srgbClr val="B1B6B5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930729" y="2342697"/>
            <a:ext cx="2813685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900" spc="1210" dirty="0">
                <a:solidFill>
                  <a:srgbClr val="211F1F"/>
                </a:solidFill>
                <a:latin typeface="Calibri"/>
                <a:cs typeface="Calibri"/>
              </a:rPr>
              <a:t>E</a:t>
            </a:r>
            <a:r>
              <a:rPr sz="4900" spc="175" dirty="0">
                <a:solidFill>
                  <a:srgbClr val="211F1F"/>
                </a:solidFill>
                <a:latin typeface="Calibri"/>
                <a:cs typeface="Calibri"/>
              </a:rPr>
              <a:t>S</a:t>
            </a:r>
            <a:r>
              <a:rPr sz="4900" spc="580" dirty="0">
                <a:solidFill>
                  <a:srgbClr val="211F1F"/>
                </a:solidFill>
                <a:latin typeface="Calibri"/>
                <a:cs typeface="Calibri"/>
              </a:rPr>
              <a:t>B</a:t>
            </a:r>
            <a:r>
              <a:rPr sz="4900" spc="1445" dirty="0">
                <a:solidFill>
                  <a:srgbClr val="211F1F"/>
                </a:solidFill>
                <a:latin typeface="Calibri"/>
                <a:cs typeface="Calibri"/>
              </a:rPr>
              <a:t>-</a:t>
            </a:r>
            <a:r>
              <a:rPr sz="4900" spc="175" dirty="0">
                <a:solidFill>
                  <a:srgbClr val="211F1F"/>
                </a:solidFill>
                <a:latin typeface="Calibri"/>
                <a:cs typeface="Calibri"/>
              </a:rPr>
              <a:t>S</a:t>
            </a:r>
            <a:r>
              <a:rPr sz="4900" spc="290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4900" spc="765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endParaRPr sz="4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9186" y="2473045"/>
            <a:ext cx="6229523" cy="182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9186" y="2651649"/>
            <a:ext cx="195001" cy="1634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3668" y="2651649"/>
            <a:ext cx="195041" cy="1634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7368" y="4174926"/>
            <a:ext cx="2734421" cy="111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6146" y="4174926"/>
            <a:ext cx="391192" cy="111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0543" y="4173684"/>
            <a:ext cx="2692438" cy="112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7396" y="2522545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8"/>
                </a:lnTo>
                <a:lnTo>
                  <a:pt x="0" y="52120"/>
                </a:lnTo>
                <a:lnTo>
                  <a:pt x="1291" y="1611868"/>
                </a:lnTo>
                <a:lnTo>
                  <a:pt x="25030" y="1644802"/>
                </a:lnTo>
                <a:lnTo>
                  <a:pt x="52123" y="1652381"/>
                </a:lnTo>
                <a:lnTo>
                  <a:pt x="6028732" y="1651096"/>
                </a:lnTo>
                <a:lnTo>
                  <a:pt x="6061684" y="1627375"/>
                </a:lnTo>
                <a:lnTo>
                  <a:pt x="6069268" y="1600291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8872" y="2895864"/>
            <a:ext cx="5721031" cy="53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8736" y="2966943"/>
            <a:ext cx="2052209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997" y="294542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07" y="0"/>
                </a:moveTo>
                <a:lnTo>
                  <a:pt x="40500" y="1301"/>
                </a:lnTo>
                <a:lnTo>
                  <a:pt x="7576" y="25058"/>
                </a:lnTo>
                <a:lnTo>
                  <a:pt x="0" y="52151"/>
                </a:lnTo>
                <a:lnTo>
                  <a:pt x="1296" y="335389"/>
                </a:lnTo>
                <a:lnTo>
                  <a:pt x="25040" y="368326"/>
                </a:lnTo>
                <a:lnTo>
                  <a:pt x="52126" y="375909"/>
                </a:lnTo>
                <a:lnTo>
                  <a:pt x="5519713" y="374613"/>
                </a:lnTo>
                <a:lnTo>
                  <a:pt x="5552651" y="350868"/>
                </a:lnTo>
                <a:lnTo>
                  <a:pt x="5560228" y="323789"/>
                </a:lnTo>
                <a:lnTo>
                  <a:pt x="5558929" y="40523"/>
                </a:lnTo>
                <a:lnTo>
                  <a:pt x="5535193" y="7580"/>
                </a:lnTo>
                <a:lnTo>
                  <a:pt x="5508107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7368" y="3342396"/>
            <a:ext cx="3079851" cy="537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7980" y="3433531"/>
            <a:ext cx="2625001" cy="4465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7980" y="3342396"/>
            <a:ext cx="5711924" cy="91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9066" y="3413481"/>
            <a:ext cx="1786103" cy="4264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5821" y="339180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16" y="0"/>
                </a:moveTo>
                <a:lnTo>
                  <a:pt x="40524" y="1296"/>
                </a:lnTo>
                <a:lnTo>
                  <a:pt x="7583" y="25042"/>
                </a:lnTo>
                <a:lnTo>
                  <a:pt x="0" y="52120"/>
                </a:lnTo>
                <a:lnTo>
                  <a:pt x="1296" y="335397"/>
                </a:lnTo>
                <a:lnTo>
                  <a:pt x="25043" y="368333"/>
                </a:lnTo>
                <a:lnTo>
                  <a:pt x="52123" y="375909"/>
                </a:lnTo>
                <a:lnTo>
                  <a:pt x="5519744" y="374610"/>
                </a:lnTo>
                <a:lnTo>
                  <a:pt x="5552687" y="350874"/>
                </a:lnTo>
                <a:lnTo>
                  <a:pt x="5560268" y="323789"/>
                </a:lnTo>
                <a:lnTo>
                  <a:pt x="5558967" y="40503"/>
                </a:lnTo>
                <a:lnTo>
                  <a:pt x="5535210" y="7579"/>
                </a:lnTo>
                <a:lnTo>
                  <a:pt x="5508116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2473" y="2627519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0344" y="2325428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4">
                <a:moveTo>
                  <a:pt x="0" y="0"/>
                </a:moveTo>
                <a:lnTo>
                  <a:pt x="0" y="581835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8569" y="229760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08569" y="285188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3516" y="2661137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6557" y="2651018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4799" y="28532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57" y="83515"/>
                </a:lnTo>
                <a:lnTo>
                  <a:pt x="6960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19">
                <a:moveTo>
                  <a:pt x="83515" y="0"/>
                </a:moveTo>
                <a:lnTo>
                  <a:pt x="41757" y="27828"/>
                </a:lnTo>
                <a:lnTo>
                  <a:pt x="69601" y="2782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75463" y="2323154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0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3695" y="229510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5475" y="2316658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51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3706" y="228864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15"/>
                </a:lnTo>
                <a:lnTo>
                  <a:pt x="41757" y="55686"/>
                </a:lnTo>
                <a:lnTo>
                  <a:pt x="69601" y="55686"/>
                </a:lnTo>
                <a:lnTo>
                  <a:pt x="41757" y="0"/>
                </a:lnTo>
                <a:close/>
              </a:path>
              <a:path w="83820" h="83819">
                <a:moveTo>
                  <a:pt x="69601" y="55686"/>
                </a:moveTo>
                <a:lnTo>
                  <a:pt x="41757" y="55686"/>
                </a:lnTo>
                <a:lnTo>
                  <a:pt x="83515" y="83515"/>
                </a:lnTo>
                <a:lnTo>
                  <a:pt x="6960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0161" y="3818783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03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8387" y="379093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8387" y="433860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4303" y="4049653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0057" y="3803375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63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78299" y="377557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15"/>
                </a:lnTo>
                <a:lnTo>
                  <a:pt x="41757" y="55656"/>
                </a:lnTo>
                <a:lnTo>
                  <a:pt x="69585" y="55656"/>
                </a:lnTo>
                <a:lnTo>
                  <a:pt x="41757" y="0"/>
                </a:lnTo>
                <a:close/>
              </a:path>
              <a:path w="83820" h="83820">
                <a:moveTo>
                  <a:pt x="69585" y="55656"/>
                </a:moveTo>
                <a:lnTo>
                  <a:pt x="41757" y="55656"/>
                </a:lnTo>
                <a:lnTo>
                  <a:pt x="83515" y="83515"/>
                </a:lnTo>
                <a:lnTo>
                  <a:pt x="69585" y="5565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8975" y="4045557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092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57194" y="43429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26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6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48981" y="4050343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07176" y="433067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2779" y="1824187"/>
            <a:ext cx="6229532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2779" y="2010097"/>
            <a:ext cx="195025" cy="3809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77270" y="2010097"/>
            <a:ext cx="195041" cy="3809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34147" y="2279772"/>
            <a:ext cx="2709016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57520" y="2305375"/>
            <a:ext cx="2712841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3164" y="2353289"/>
            <a:ext cx="14356" cy="377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68290" y="2279772"/>
            <a:ext cx="412653" cy="1112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01096" y="2257460"/>
            <a:ext cx="1930106" cy="1043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1096" y="1889811"/>
            <a:ext cx="4002" cy="50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1727" y="1872528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81" y="0"/>
                </a:moveTo>
                <a:lnTo>
                  <a:pt x="40499" y="1301"/>
                </a:lnTo>
                <a:lnTo>
                  <a:pt x="7576" y="25057"/>
                </a:lnTo>
                <a:lnTo>
                  <a:pt x="0" y="52151"/>
                </a:lnTo>
                <a:lnTo>
                  <a:pt x="1296" y="366721"/>
                </a:lnTo>
                <a:lnTo>
                  <a:pt x="25037" y="399659"/>
                </a:lnTo>
                <a:lnTo>
                  <a:pt x="52123" y="407243"/>
                </a:lnTo>
                <a:lnTo>
                  <a:pt x="6028778" y="405947"/>
                </a:lnTo>
                <a:lnTo>
                  <a:pt x="6061718" y="382201"/>
                </a:lnTo>
                <a:lnTo>
                  <a:pt x="6069302" y="355122"/>
                </a:lnTo>
                <a:lnTo>
                  <a:pt x="6068001" y="40523"/>
                </a:lnTo>
                <a:lnTo>
                  <a:pt x="6044253" y="7580"/>
                </a:lnTo>
                <a:lnTo>
                  <a:pt x="601718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65575" y="1993179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650" spc="-35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1169" y="1909866"/>
            <a:ext cx="590946" cy="4712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1499" y="1946314"/>
            <a:ext cx="328065" cy="3334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489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21" y="241452"/>
                </a:lnTo>
                <a:lnTo>
                  <a:pt x="454459" y="217721"/>
                </a:lnTo>
                <a:lnTo>
                  <a:pt x="462046" y="190621"/>
                </a:lnTo>
                <a:lnTo>
                  <a:pt x="460754" y="40535"/>
                </a:lnTo>
                <a:lnTo>
                  <a:pt x="437020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929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8031" y="1909866"/>
            <a:ext cx="586892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28391" y="1946314"/>
            <a:ext cx="328065" cy="3334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3631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52" y="241447"/>
                </a:lnTo>
                <a:lnTo>
                  <a:pt x="454492" y="217714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0270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09548" y="2279772"/>
            <a:ext cx="588690" cy="1112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74923" y="1909866"/>
            <a:ext cx="586861" cy="402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17082" y="1946314"/>
            <a:ext cx="326230" cy="3334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36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27"/>
                </a:lnTo>
                <a:lnTo>
                  <a:pt x="25028" y="235165"/>
                </a:lnTo>
                <a:lnTo>
                  <a:pt x="52120" y="242742"/>
                </a:lnTo>
                <a:lnTo>
                  <a:pt x="421553" y="241443"/>
                </a:lnTo>
                <a:lnTo>
                  <a:pt x="454495" y="217707"/>
                </a:lnTo>
                <a:lnTo>
                  <a:pt x="462076" y="190621"/>
                </a:lnTo>
                <a:lnTo>
                  <a:pt x="460775" y="40494"/>
                </a:lnTo>
                <a:lnTo>
                  <a:pt x="437019" y="7572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676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398239" y="2279772"/>
            <a:ext cx="552236" cy="256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1785" y="1902582"/>
            <a:ext cx="588690" cy="4027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3944" y="1939014"/>
            <a:ext cx="326230" cy="3407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1101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6" y="40525"/>
                </a:lnTo>
                <a:lnTo>
                  <a:pt x="437025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5498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0476" y="1902569"/>
            <a:ext cx="586861" cy="4028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0805" y="1939014"/>
            <a:ext cx="328065" cy="3407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9836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4" y="40525"/>
                </a:lnTo>
                <a:lnTo>
                  <a:pt x="437011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4233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37338" y="1902569"/>
            <a:ext cx="621487" cy="4760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77667" y="1939014"/>
            <a:ext cx="328065" cy="3407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85709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44" y="1291"/>
                </a:lnTo>
                <a:lnTo>
                  <a:pt x="7588" y="25026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21" y="241481"/>
                </a:lnTo>
                <a:lnTo>
                  <a:pt x="454459" y="217738"/>
                </a:lnTo>
                <a:lnTo>
                  <a:pt x="462046" y="190652"/>
                </a:lnTo>
                <a:lnTo>
                  <a:pt x="460759" y="40545"/>
                </a:lnTo>
                <a:lnTo>
                  <a:pt x="437026" y="759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29696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59186" y="4368505"/>
            <a:ext cx="6229523" cy="1877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59186" y="4552589"/>
            <a:ext cx="195001" cy="3754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3668" y="4552589"/>
            <a:ext cx="195041" cy="3754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0543" y="4817122"/>
            <a:ext cx="5846795" cy="1108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23352" y="4368505"/>
            <a:ext cx="53644" cy="492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69997" y="4368505"/>
            <a:ext cx="57972" cy="492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26104" y="4368505"/>
            <a:ext cx="45719" cy="457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15669" y="4793213"/>
            <a:ext cx="2099602" cy="1093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15669" y="4430471"/>
            <a:ext cx="9692" cy="111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07396" y="4417730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48" y="0"/>
                </a:moveTo>
                <a:lnTo>
                  <a:pt x="40544" y="1290"/>
                </a:lnTo>
                <a:lnTo>
                  <a:pt x="7587" y="25013"/>
                </a:lnTo>
                <a:lnTo>
                  <a:pt x="0" y="52090"/>
                </a:lnTo>
                <a:lnTo>
                  <a:pt x="1297" y="358869"/>
                </a:lnTo>
                <a:lnTo>
                  <a:pt x="25044" y="391808"/>
                </a:lnTo>
                <a:lnTo>
                  <a:pt x="52123" y="399391"/>
                </a:lnTo>
                <a:lnTo>
                  <a:pt x="6028758" y="398094"/>
                </a:lnTo>
                <a:lnTo>
                  <a:pt x="6061692" y="374346"/>
                </a:lnTo>
                <a:lnTo>
                  <a:pt x="6069268" y="347264"/>
                </a:lnTo>
                <a:lnTo>
                  <a:pt x="6067978" y="40515"/>
                </a:lnTo>
                <a:lnTo>
                  <a:pt x="6044247" y="7579"/>
                </a:lnTo>
                <a:lnTo>
                  <a:pt x="601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81234" y="4534451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01169" y="4446899"/>
            <a:ext cx="586861" cy="40276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41499" y="4483329"/>
            <a:ext cx="322600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89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31" y="241485"/>
                </a:lnTo>
                <a:lnTo>
                  <a:pt x="454461" y="217736"/>
                </a:lnTo>
                <a:lnTo>
                  <a:pt x="462046" y="190643"/>
                </a:lnTo>
                <a:lnTo>
                  <a:pt x="460753" y="40536"/>
                </a:lnTo>
                <a:lnTo>
                  <a:pt x="437018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794101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188031" y="4446884"/>
            <a:ext cx="586892" cy="40277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28391" y="4483329"/>
            <a:ext cx="322588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3631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38146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74923" y="4446884"/>
            <a:ext cx="617829" cy="40277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17082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236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63" y="241476"/>
                </a:lnTo>
                <a:lnTo>
                  <a:pt x="454497" y="217722"/>
                </a:lnTo>
                <a:lnTo>
                  <a:pt x="462076" y="190643"/>
                </a:lnTo>
                <a:lnTo>
                  <a:pt x="460774" y="40496"/>
                </a:lnTo>
                <a:lnTo>
                  <a:pt x="437018" y="757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96881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392753" y="4446884"/>
            <a:ext cx="588690" cy="40277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34911" y="4483329"/>
            <a:ext cx="322588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4234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587456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981443" y="4446884"/>
            <a:ext cx="586861" cy="40277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21773" y="4483329"/>
            <a:ext cx="322600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2969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74845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68305" y="4446884"/>
            <a:ext cx="623315" cy="40277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10464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17012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0"/>
                </a:lnTo>
                <a:lnTo>
                  <a:pt x="7580" y="25040"/>
                </a:lnTo>
                <a:lnTo>
                  <a:pt x="0" y="52126"/>
                </a:lnTo>
                <a:lnTo>
                  <a:pt x="1303" y="202275"/>
                </a:lnTo>
                <a:lnTo>
                  <a:pt x="25060" y="235201"/>
                </a:lnTo>
                <a:lnTo>
                  <a:pt x="52151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762182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250067" y="4995454"/>
            <a:ext cx="2979874" cy="55954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08384" y="5420531"/>
            <a:ext cx="2121456" cy="9801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08384" y="5062891"/>
            <a:ext cx="3322" cy="44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99572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48" y="0"/>
                </a:moveTo>
                <a:lnTo>
                  <a:pt x="40506" y="1298"/>
                </a:lnTo>
                <a:lnTo>
                  <a:pt x="7575" y="25045"/>
                </a:lnTo>
                <a:lnTo>
                  <a:pt x="0" y="52136"/>
                </a:lnTo>
                <a:lnTo>
                  <a:pt x="1295" y="358884"/>
                </a:lnTo>
                <a:lnTo>
                  <a:pt x="25032" y="391818"/>
                </a:lnTo>
                <a:lnTo>
                  <a:pt x="52126" y="399394"/>
                </a:lnTo>
                <a:lnTo>
                  <a:pt x="2778740" y="398101"/>
                </a:lnTo>
                <a:lnTo>
                  <a:pt x="2811684" y="374370"/>
                </a:lnTo>
                <a:lnTo>
                  <a:pt x="2819268" y="347279"/>
                </a:lnTo>
                <a:lnTo>
                  <a:pt x="2817970" y="40519"/>
                </a:lnTo>
                <a:lnTo>
                  <a:pt x="2794223" y="7579"/>
                </a:lnTo>
                <a:lnTo>
                  <a:pt x="276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2522939" y="5164651"/>
            <a:ext cx="180022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709202" y="4835541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67445" y="49869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15" y="27846"/>
                </a:lnTo>
                <a:lnTo>
                  <a:pt x="41757" y="27846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46"/>
                </a:lnTo>
                <a:lnTo>
                  <a:pt x="69615" y="27846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11644" y="5073834"/>
            <a:ext cx="623315" cy="40278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48316" y="5110291"/>
            <a:ext cx="333530" cy="33333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61022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1"/>
                </a:lnTo>
                <a:lnTo>
                  <a:pt x="7586" y="25032"/>
                </a:lnTo>
                <a:lnTo>
                  <a:pt x="0" y="52126"/>
                </a:lnTo>
                <a:lnTo>
                  <a:pt x="1292" y="202234"/>
                </a:lnTo>
                <a:lnTo>
                  <a:pt x="25026" y="235191"/>
                </a:lnTo>
                <a:lnTo>
                  <a:pt x="52090" y="242779"/>
                </a:lnTo>
                <a:lnTo>
                  <a:pt x="421524" y="241482"/>
                </a:lnTo>
                <a:lnTo>
                  <a:pt x="454462" y="217735"/>
                </a:lnTo>
                <a:lnTo>
                  <a:pt x="462046" y="190655"/>
                </a:lnTo>
                <a:lnTo>
                  <a:pt x="460749" y="40520"/>
                </a:lnTo>
                <a:lnTo>
                  <a:pt x="437003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4600451" y="5190548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5516117" y="4995454"/>
            <a:ext cx="2979877" cy="55954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74426" y="5421077"/>
            <a:ext cx="2232659" cy="9746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74426" y="5062891"/>
            <a:ext cx="2956" cy="389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565221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14" y="1297"/>
                </a:lnTo>
                <a:lnTo>
                  <a:pt x="7581" y="25044"/>
                </a:lnTo>
                <a:lnTo>
                  <a:pt x="0" y="52136"/>
                </a:lnTo>
                <a:lnTo>
                  <a:pt x="1295" y="358880"/>
                </a:lnTo>
                <a:lnTo>
                  <a:pt x="25040" y="391818"/>
                </a:lnTo>
                <a:lnTo>
                  <a:pt x="52120" y="399394"/>
                </a:lnTo>
                <a:lnTo>
                  <a:pt x="2778748" y="398105"/>
                </a:lnTo>
                <a:lnTo>
                  <a:pt x="2811690" y="374377"/>
                </a:lnTo>
                <a:lnTo>
                  <a:pt x="2819278" y="347279"/>
                </a:lnTo>
                <a:lnTo>
                  <a:pt x="2817984" y="40540"/>
                </a:lnTo>
                <a:lnTo>
                  <a:pt x="2794248" y="7583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5677139" y="5164651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167945" y="5267939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48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481888" y="522616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78"/>
                </a:lnTo>
                <a:lnTo>
                  <a:pt x="0" y="83545"/>
                </a:lnTo>
                <a:lnTo>
                  <a:pt x="83545" y="4177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74860" y="483153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46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33102" y="497179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5" y="27849"/>
                </a:lnTo>
                <a:lnTo>
                  <a:pt x="4175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49"/>
                </a:lnTo>
                <a:lnTo>
                  <a:pt x="69595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25064" y="5073834"/>
            <a:ext cx="621487" cy="40278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725064" y="5170154"/>
            <a:ext cx="73437" cy="15636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889077" y="5110291"/>
            <a:ext cx="282499" cy="3499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773649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46"/>
                </a:lnTo>
                <a:lnTo>
                  <a:pt x="0" y="52126"/>
                </a:lnTo>
                <a:lnTo>
                  <a:pt x="1301" y="202275"/>
                </a:lnTo>
                <a:lnTo>
                  <a:pt x="25057" y="235199"/>
                </a:lnTo>
                <a:lnTo>
                  <a:pt x="52151" y="242779"/>
                </a:lnTo>
                <a:lnTo>
                  <a:pt x="421532" y="241487"/>
                </a:lnTo>
                <a:lnTo>
                  <a:pt x="454466" y="217742"/>
                </a:lnTo>
                <a:lnTo>
                  <a:pt x="462046" y="190655"/>
                </a:lnTo>
                <a:lnTo>
                  <a:pt x="460755" y="40540"/>
                </a:lnTo>
                <a:lnTo>
                  <a:pt x="437032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7939195" y="5190548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1611886"/>
                </a:lnTo>
                <a:lnTo>
                  <a:pt x="25040" y="1644823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69"/>
                </a:lnTo>
                <a:lnTo>
                  <a:pt x="6069268" y="1600282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4" y="1297"/>
                </a:lnTo>
                <a:lnTo>
                  <a:pt x="7583" y="25043"/>
                </a:lnTo>
                <a:lnTo>
                  <a:pt x="0" y="52120"/>
                </a:lnTo>
                <a:lnTo>
                  <a:pt x="1292" y="335388"/>
                </a:lnTo>
                <a:lnTo>
                  <a:pt x="25037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15"/>
                </a:lnTo>
                <a:lnTo>
                  <a:pt x="6962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611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611" y="55686"/>
                </a:moveTo>
                <a:lnTo>
                  <a:pt x="41757" y="55686"/>
                </a:lnTo>
                <a:lnTo>
                  <a:pt x="83545" y="83545"/>
                </a:lnTo>
                <a:lnTo>
                  <a:pt x="6961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21" y="241472"/>
                </a:lnTo>
                <a:lnTo>
                  <a:pt x="454443" y="217715"/>
                </a:lnTo>
                <a:lnTo>
                  <a:pt x="462015" y="190621"/>
                </a:lnTo>
                <a:lnTo>
                  <a:pt x="460721" y="40514"/>
                </a:lnTo>
                <a:lnTo>
                  <a:pt x="436987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51"/>
                </a:lnTo>
                <a:lnTo>
                  <a:pt x="0" y="52126"/>
                </a:lnTo>
                <a:lnTo>
                  <a:pt x="1300" y="202265"/>
                </a:lnTo>
                <a:lnTo>
                  <a:pt x="25055" y="235189"/>
                </a:lnTo>
                <a:lnTo>
                  <a:pt x="52151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48" y="241474"/>
                </a:lnTo>
                <a:lnTo>
                  <a:pt x="454492" y="21773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18" y="241474"/>
                </a:lnTo>
                <a:lnTo>
                  <a:pt x="454461" y="21773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7" y="241474"/>
                </a:lnTo>
                <a:lnTo>
                  <a:pt x="454468" y="21773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615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1" y="1292"/>
                </a:lnTo>
                <a:lnTo>
                  <a:pt x="7578" y="25037"/>
                </a:lnTo>
                <a:lnTo>
                  <a:pt x="0" y="52126"/>
                </a:lnTo>
                <a:lnTo>
                  <a:pt x="1289" y="202224"/>
                </a:lnTo>
                <a:lnTo>
                  <a:pt x="25011" y="235180"/>
                </a:lnTo>
                <a:lnTo>
                  <a:pt x="52090" y="242770"/>
                </a:lnTo>
                <a:lnTo>
                  <a:pt x="421496" y="241474"/>
                </a:lnTo>
                <a:lnTo>
                  <a:pt x="454438" y="217730"/>
                </a:lnTo>
                <a:lnTo>
                  <a:pt x="462015" y="190655"/>
                </a:lnTo>
                <a:lnTo>
                  <a:pt x="460720" y="40524"/>
                </a:lnTo>
                <a:lnTo>
                  <a:pt x="436986" y="7583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5140">
              <a:lnSpc>
                <a:spcPct val="100000"/>
              </a:lnSpc>
              <a:tabLst>
                <a:tab pos="2812415" algn="l"/>
                <a:tab pos="3399790" algn="l"/>
                <a:tab pos="3987165" algn="l"/>
                <a:tab pos="4574540" algn="l"/>
                <a:tab pos="5161915" algn="l"/>
                <a:tab pos="5748655" algn="l"/>
              </a:tabLst>
            </a:pPr>
            <a:r>
              <a:rPr spc="-20" dirty="0"/>
              <a:t>business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endParaRPr sz="1425" baseline="17543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  <a:spcBef>
                <a:spcPts val="1175"/>
              </a:spcBef>
            </a:pPr>
            <a:r>
              <a:rPr spc="-10" dirty="0"/>
              <a:t>message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/>
              <a:t>bus</a:t>
            </a:r>
          </a:p>
          <a:p>
            <a:pPr marL="2405380" marR="2399665" algn="ctr">
              <a:lnSpc>
                <a:spcPts val="3510"/>
              </a:lnSpc>
              <a:spcBef>
                <a:spcPts val="85"/>
              </a:spcBef>
            </a:pPr>
            <a:r>
              <a:rPr sz="1400" dirty="0"/>
              <a:t>process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20" dirty="0"/>
              <a:t>choreographer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/>
              <a:t>service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/>
              <a:t>orche</a:t>
            </a:r>
            <a:r>
              <a:rPr sz="1400" spc="-5" dirty="0"/>
              <a:t>s</a:t>
            </a:r>
            <a:r>
              <a:rPr sz="1400" spc="125" dirty="0"/>
              <a:t>t</a:t>
            </a:r>
            <a:r>
              <a:rPr sz="1400" dirty="0"/>
              <a:t>r</a:t>
            </a:r>
            <a:r>
              <a:rPr sz="1400" spc="-5" dirty="0"/>
              <a:t>a</a:t>
            </a:r>
            <a:r>
              <a:rPr sz="1400" spc="125" dirty="0"/>
              <a:t>t</a:t>
            </a:r>
            <a:r>
              <a:rPr sz="1400" spc="45" dirty="0"/>
              <a:t>or</a:t>
            </a: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1095"/>
              </a:spcBef>
              <a:tabLst>
                <a:tab pos="2813050" algn="l"/>
                <a:tab pos="3400425" algn="l"/>
                <a:tab pos="3987800" algn="l"/>
                <a:tab pos="4606925" algn="l"/>
                <a:tab pos="5194300" algn="l"/>
                <a:tab pos="5781675" algn="l"/>
              </a:tabLst>
            </a:pPr>
            <a:r>
              <a:rPr spc="55" dirty="0"/>
              <a:t>enterpri</a:t>
            </a:r>
            <a:r>
              <a:rPr spc="-45" dirty="0"/>
              <a:t>se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endParaRPr sz="1425" baseline="1754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0" y="40520"/>
                </a:lnTo>
                <a:lnTo>
                  <a:pt x="437005" y="7581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259186" y="5540046"/>
            <a:ext cx="2980055" cy="511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tabLst>
                <a:tab pos="2362835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58637" y="5540046"/>
            <a:ext cx="2946464" cy="51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58637" y="5540046"/>
            <a:ext cx="67817" cy="22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3539" y="5916926"/>
            <a:ext cx="2232629" cy="97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86219" y="5660472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83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27" y="27849"/>
                </a:lnTo>
                <a:lnTo>
                  <a:pt x="6958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34147" y="5569560"/>
            <a:ext cx="621517" cy="402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34147" y="5665954"/>
            <a:ext cx="73425" cy="15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98190" y="5606017"/>
            <a:ext cx="282499" cy="349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297" y="202254"/>
                </a:lnTo>
                <a:lnTo>
                  <a:pt x="25052" y="235175"/>
                </a:lnTo>
                <a:lnTo>
                  <a:pt x="52151" y="242754"/>
                </a:lnTo>
                <a:lnTo>
                  <a:pt x="421538" y="241462"/>
                </a:lnTo>
                <a:lnTo>
                  <a:pt x="454489" y="217729"/>
                </a:lnTo>
                <a:lnTo>
                  <a:pt x="462076" y="190655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48301" y="5686357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75522" y="2078616"/>
            <a:ext cx="6515734" cy="3462020"/>
          </a:xfrm>
          <a:custGeom>
            <a:avLst/>
            <a:gdLst/>
            <a:ahLst/>
            <a:cxnLst/>
            <a:rect l="l" t="t" r="r" b="b"/>
            <a:pathLst>
              <a:path w="6515734" h="3462020">
                <a:moveTo>
                  <a:pt x="0" y="3461430"/>
                </a:moveTo>
                <a:lnTo>
                  <a:pt x="6515678" y="3461430"/>
                </a:lnTo>
                <a:lnTo>
                  <a:pt x="6515678" y="0"/>
                </a:lnTo>
                <a:lnTo>
                  <a:pt x="0" y="0"/>
                </a:lnTo>
                <a:lnTo>
                  <a:pt x="0" y="346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83355" y="5540046"/>
            <a:ext cx="3375660" cy="892810"/>
          </a:xfrm>
          <a:custGeom>
            <a:avLst/>
            <a:gdLst/>
            <a:ahLst/>
            <a:cxnLst/>
            <a:rect l="l" t="t" r="r" b="b"/>
            <a:pathLst>
              <a:path w="3375660" h="892810">
                <a:moveTo>
                  <a:pt x="75831" y="0"/>
                </a:moveTo>
                <a:lnTo>
                  <a:pt x="0" y="0"/>
                </a:lnTo>
                <a:lnTo>
                  <a:pt x="0" y="892777"/>
                </a:lnTo>
                <a:lnTo>
                  <a:pt x="3375281" y="892777"/>
                </a:lnTo>
                <a:lnTo>
                  <a:pt x="3375281" y="510692"/>
                </a:lnTo>
                <a:lnTo>
                  <a:pt x="75831" y="510692"/>
                </a:lnTo>
                <a:lnTo>
                  <a:pt x="75831" y="0"/>
                </a:lnTo>
                <a:close/>
              </a:path>
              <a:path w="3375660" h="892810">
                <a:moveTo>
                  <a:pt x="3330689" y="230885"/>
                </a:moveTo>
                <a:lnTo>
                  <a:pt x="3055729" y="230885"/>
                </a:lnTo>
                <a:lnTo>
                  <a:pt x="3055729" y="510692"/>
                </a:lnTo>
                <a:lnTo>
                  <a:pt x="3341845" y="510692"/>
                </a:lnTo>
                <a:lnTo>
                  <a:pt x="3341845" y="265459"/>
                </a:lnTo>
                <a:lnTo>
                  <a:pt x="3307646" y="265459"/>
                </a:lnTo>
                <a:lnTo>
                  <a:pt x="3330689" y="230885"/>
                </a:lnTo>
                <a:close/>
              </a:path>
              <a:path w="3375660" h="892810">
                <a:moveTo>
                  <a:pt x="3341845" y="248351"/>
                </a:moveTo>
                <a:lnTo>
                  <a:pt x="3307646" y="265459"/>
                </a:lnTo>
                <a:lnTo>
                  <a:pt x="3341845" y="265459"/>
                </a:lnTo>
                <a:lnTo>
                  <a:pt x="3341845" y="248351"/>
                </a:lnTo>
                <a:close/>
              </a:path>
              <a:path w="3375660" h="892810">
                <a:moveTo>
                  <a:pt x="3341845" y="0"/>
                </a:moveTo>
                <a:lnTo>
                  <a:pt x="3055729" y="0"/>
                </a:lnTo>
                <a:lnTo>
                  <a:pt x="3055729" y="216514"/>
                </a:lnTo>
                <a:lnTo>
                  <a:pt x="3330689" y="216514"/>
                </a:lnTo>
                <a:lnTo>
                  <a:pt x="3307646" y="181938"/>
                </a:lnTo>
                <a:lnTo>
                  <a:pt x="3341845" y="181938"/>
                </a:lnTo>
                <a:lnTo>
                  <a:pt x="3341845" y="0"/>
                </a:lnTo>
                <a:close/>
              </a:path>
              <a:path w="3375660" h="892810">
                <a:moveTo>
                  <a:pt x="3341845" y="181938"/>
                </a:moveTo>
                <a:lnTo>
                  <a:pt x="3307646" y="181938"/>
                </a:lnTo>
                <a:lnTo>
                  <a:pt x="3341845" y="199034"/>
                </a:lnTo>
                <a:lnTo>
                  <a:pt x="3341845" y="181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59186" y="5540046"/>
            <a:ext cx="2979898" cy="510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7504" y="5916377"/>
            <a:ext cx="2121481" cy="97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17504" y="5560465"/>
            <a:ext cx="1904" cy="2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1396532" y="0"/>
                </a:moveTo>
                <a:lnTo>
                  <a:pt x="43512" y="707"/>
                </a:lnTo>
                <a:lnTo>
                  <a:pt x="10762" y="20418"/>
                </a:lnTo>
                <a:lnTo>
                  <a:pt x="0" y="52123"/>
                </a:lnTo>
                <a:lnTo>
                  <a:pt x="47" y="349462"/>
                </a:lnTo>
                <a:lnTo>
                  <a:pt x="16041" y="384879"/>
                </a:lnTo>
                <a:lnTo>
                  <a:pt x="52123" y="399394"/>
                </a:lnTo>
                <a:lnTo>
                  <a:pt x="2112111" y="399394"/>
                </a:lnTo>
                <a:lnTo>
                  <a:pt x="2112111" y="336432"/>
                </a:lnTo>
                <a:lnTo>
                  <a:pt x="68863" y="336432"/>
                </a:lnTo>
                <a:lnTo>
                  <a:pt x="68863" y="128336"/>
                </a:lnTo>
                <a:lnTo>
                  <a:pt x="2112111" y="128336"/>
                </a:lnTo>
                <a:lnTo>
                  <a:pt x="2112111" y="29513"/>
                </a:lnTo>
                <a:lnTo>
                  <a:pt x="2813850" y="29513"/>
                </a:lnTo>
                <a:lnTo>
                  <a:pt x="2813063" y="27416"/>
                </a:lnTo>
                <a:lnTo>
                  <a:pt x="2812220" y="26252"/>
                </a:lnTo>
                <a:lnTo>
                  <a:pt x="1409639" y="26252"/>
                </a:lnTo>
                <a:lnTo>
                  <a:pt x="1396532" y="0"/>
                </a:lnTo>
                <a:close/>
              </a:path>
              <a:path w="2819400" h="399414">
                <a:moveTo>
                  <a:pt x="2813850" y="29513"/>
                </a:moveTo>
                <a:lnTo>
                  <a:pt x="2735427" y="29513"/>
                </a:lnTo>
                <a:lnTo>
                  <a:pt x="2735427" y="399394"/>
                </a:lnTo>
                <a:lnTo>
                  <a:pt x="2767187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813850" y="29513"/>
                </a:lnTo>
                <a:close/>
              </a:path>
              <a:path w="2819400" h="399414">
                <a:moveTo>
                  <a:pt x="2112111" y="128336"/>
                </a:moveTo>
                <a:lnTo>
                  <a:pt x="2010765" y="128336"/>
                </a:lnTo>
                <a:lnTo>
                  <a:pt x="2010765" y="336432"/>
                </a:lnTo>
                <a:lnTo>
                  <a:pt x="2112111" y="336432"/>
                </a:lnTo>
                <a:lnTo>
                  <a:pt x="2112111" y="128336"/>
                </a:lnTo>
                <a:close/>
              </a:path>
              <a:path w="2819400" h="399414">
                <a:moveTo>
                  <a:pt x="2767187" y="0"/>
                </a:moveTo>
                <a:lnTo>
                  <a:pt x="1422775" y="0"/>
                </a:lnTo>
                <a:lnTo>
                  <a:pt x="1409639" y="26252"/>
                </a:lnTo>
                <a:lnTo>
                  <a:pt x="2812220" y="26252"/>
                </a:lnTo>
                <a:lnTo>
                  <a:pt x="2804973" y="16247"/>
                </a:lnTo>
                <a:lnTo>
                  <a:pt x="2794264" y="7587"/>
                </a:lnTo>
                <a:lnTo>
                  <a:pt x="2781486" y="1988"/>
                </a:lnTo>
                <a:lnTo>
                  <a:pt x="2767187" y="0"/>
                </a:lnTo>
                <a:close/>
              </a:path>
            </a:pathLst>
          </a:custGeom>
          <a:solidFill>
            <a:srgbClr val="E5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05179" y="5540046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6243" y="0"/>
                </a:moveTo>
                <a:lnTo>
                  <a:pt x="0" y="0"/>
                </a:lnTo>
                <a:lnTo>
                  <a:pt x="13106" y="26252"/>
                </a:lnTo>
                <a:lnTo>
                  <a:pt x="26243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20758" y="5569560"/>
            <a:ext cx="623315" cy="402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57460" y="5859977"/>
            <a:ext cx="333512" cy="79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57460" y="5606017"/>
            <a:ext cx="333512" cy="134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3674" y="0"/>
                </a:moveTo>
                <a:lnTo>
                  <a:pt x="409925" y="0"/>
                </a:ln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13674" y="242767"/>
                </a:lnTo>
                <a:lnTo>
                  <a:pt x="454778" y="217206"/>
                </a:lnTo>
                <a:lnTo>
                  <a:pt x="462046" y="190631"/>
                </a:lnTo>
                <a:lnTo>
                  <a:pt x="462039" y="172592"/>
                </a:lnTo>
                <a:lnTo>
                  <a:pt x="152247" y="172592"/>
                </a:lnTo>
                <a:lnTo>
                  <a:pt x="152247" y="81439"/>
                </a:lnTo>
                <a:lnTo>
                  <a:pt x="462007" y="81439"/>
                </a:lnTo>
                <a:lnTo>
                  <a:pt x="461995" y="49803"/>
                </a:lnTo>
                <a:lnTo>
                  <a:pt x="444894" y="13455"/>
                </a:lnTo>
                <a:lnTo>
                  <a:pt x="417332" y="393"/>
                </a:lnTo>
                <a:lnTo>
                  <a:pt x="413674" y="0"/>
                </a:lnTo>
                <a:close/>
              </a:path>
              <a:path w="462279" h="243204">
                <a:moveTo>
                  <a:pt x="462007" y="81439"/>
                </a:moveTo>
                <a:lnTo>
                  <a:pt x="300258" y="81439"/>
                </a:lnTo>
                <a:lnTo>
                  <a:pt x="300258" y="172592"/>
                </a:lnTo>
                <a:lnTo>
                  <a:pt x="462039" y="172592"/>
                </a:lnTo>
                <a:lnTo>
                  <a:pt x="462007" y="81439"/>
                </a:lnTo>
                <a:close/>
              </a:path>
            </a:pathLst>
          </a:custGeom>
          <a:solidFill>
            <a:srgbClr val="E0D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136361" y="5258115"/>
            <a:ext cx="343027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8305">
              <a:lnSpc>
                <a:spcPct val="100000"/>
              </a:lnSpc>
              <a:tabLst>
                <a:tab pos="2485390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25200" y="5540046"/>
            <a:ext cx="33436" cy="5106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91002" y="5721985"/>
            <a:ext cx="67945" cy="83820"/>
          </a:xfrm>
          <a:custGeom>
            <a:avLst/>
            <a:gdLst/>
            <a:ahLst/>
            <a:cxnLst/>
            <a:rect l="l" t="t" r="r" b="b"/>
            <a:pathLst>
              <a:path w="67945" h="83820">
                <a:moveTo>
                  <a:pt x="0" y="0"/>
                </a:moveTo>
                <a:lnTo>
                  <a:pt x="23042" y="34576"/>
                </a:lnTo>
                <a:lnTo>
                  <a:pt x="27858" y="41754"/>
                </a:lnTo>
                <a:lnTo>
                  <a:pt x="0" y="83521"/>
                </a:lnTo>
                <a:lnTo>
                  <a:pt x="67635" y="49709"/>
                </a:lnTo>
                <a:lnTo>
                  <a:pt x="67635" y="33814"/>
                </a:lnTo>
                <a:lnTo>
                  <a:pt x="0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36361" y="5258115"/>
            <a:ext cx="3430270" cy="1042035"/>
          </a:xfrm>
          <a:custGeom>
            <a:avLst/>
            <a:gdLst/>
            <a:ahLst/>
            <a:cxnLst/>
            <a:rect l="l" t="t" r="r" b="b"/>
            <a:pathLst>
              <a:path w="3430270" h="1042035">
                <a:moveTo>
                  <a:pt x="0" y="1041571"/>
                </a:moveTo>
                <a:lnTo>
                  <a:pt x="3430127" y="1041571"/>
                </a:lnTo>
                <a:lnTo>
                  <a:pt x="3430127" y="0"/>
                </a:lnTo>
                <a:lnTo>
                  <a:pt x="0" y="0"/>
                </a:lnTo>
                <a:lnTo>
                  <a:pt x="0" y="10415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286319" y="3113624"/>
            <a:ext cx="997585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45" dirty="0">
                <a:solidFill>
                  <a:srgbClr val="494A4C"/>
                </a:solidFill>
                <a:latin typeface="Arial"/>
                <a:cs typeface="Arial"/>
              </a:rPr>
              <a:t>concrete</a:t>
            </a:r>
            <a:endParaRPr sz="1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283840" y="3087418"/>
            <a:ext cx="175006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30" dirty="0">
                <a:solidFill>
                  <a:srgbClr val="494A4C"/>
                </a:solidFill>
                <a:latin typeface="Arial"/>
                <a:cs typeface="Arial"/>
              </a:rPr>
              <a:t>enterprise-level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900563" y="3087418"/>
            <a:ext cx="1364615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40" dirty="0">
                <a:solidFill>
                  <a:srgbClr val="494A4C"/>
                </a:solidFill>
                <a:latin typeface="Arial"/>
                <a:cs typeface="Arial"/>
              </a:rPr>
              <a:t>fine-grained</a:t>
            </a:r>
            <a:endParaRPr sz="1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517878" y="2254790"/>
            <a:ext cx="549021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65" dirty="0">
                <a:solidFill>
                  <a:srgbClr val="494A4C"/>
                </a:solidFill>
                <a:latin typeface="Arial"/>
                <a:cs typeface="Arial"/>
              </a:rPr>
              <a:t>owned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494A4C"/>
                </a:solidFill>
                <a:latin typeface="Arial"/>
                <a:cs typeface="Arial"/>
              </a:rPr>
              <a:t>by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infras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15" dirty="0">
                <a:solidFill>
                  <a:srgbClr val="494A4C"/>
                </a:solidFill>
                <a:latin typeface="Arial"/>
                <a:cs typeface="Arial"/>
              </a:rPr>
              <a:t>ru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35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80" dirty="0">
                <a:solidFill>
                  <a:srgbClr val="494A4C"/>
                </a:solidFill>
                <a:latin typeface="Arial"/>
                <a:cs typeface="Arial"/>
              </a:rPr>
              <a:t>or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shared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services</a:t>
            </a:r>
            <a:r>
              <a:rPr sz="19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-25" dirty="0">
                <a:solidFill>
                  <a:srgbClr val="494A4C"/>
                </a:solidFill>
                <a:latin typeface="Arial"/>
                <a:cs typeface="Arial"/>
              </a:rPr>
              <a:t>eams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9186" y="2473045"/>
            <a:ext cx="6229523" cy="182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9186" y="2651649"/>
            <a:ext cx="195001" cy="1634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3668" y="2651649"/>
            <a:ext cx="195041" cy="1634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7368" y="4174926"/>
            <a:ext cx="2734421" cy="111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6146" y="4174926"/>
            <a:ext cx="391192" cy="111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0543" y="4173684"/>
            <a:ext cx="2692438" cy="112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7396" y="2522545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8"/>
                </a:lnTo>
                <a:lnTo>
                  <a:pt x="0" y="52120"/>
                </a:lnTo>
                <a:lnTo>
                  <a:pt x="1291" y="1611868"/>
                </a:lnTo>
                <a:lnTo>
                  <a:pt x="25030" y="1644802"/>
                </a:lnTo>
                <a:lnTo>
                  <a:pt x="52123" y="1652381"/>
                </a:lnTo>
                <a:lnTo>
                  <a:pt x="6028732" y="1651096"/>
                </a:lnTo>
                <a:lnTo>
                  <a:pt x="6061684" y="1627375"/>
                </a:lnTo>
                <a:lnTo>
                  <a:pt x="6069268" y="1600291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8872" y="2895864"/>
            <a:ext cx="5721031" cy="53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8736" y="2966943"/>
            <a:ext cx="2052209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997" y="294542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07" y="0"/>
                </a:moveTo>
                <a:lnTo>
                  <a:pt x="40500" y="1301"/>
                </a:lnTo>
                <a:lnTo>
                  <a:pt x="7576" y="25058"/>
                </a:lnTo>
                <a:lnTo>
                  <a:pt x="0" y="52151"/>
                </a:lnTo>
                <a:lnTo>
                  <a:pt x="1296" y="335389"/>
                </a:lnTo>
                <a:lnTo>
                  <a:pt x="25040" y="368326"/>
                </a:lnTo>
                <a:lnTo>
                  <a:pt x="52126" y="375909"/>
                </a:lnTo>
                <a:lnTo>
                  <a:pt x="5519713" y="374613"/>
                </a:lnTo>
                <a:lnTo>
                  <a:pt x="5552651" y="350868"/>
                </a:lnTo>
                <a:lnTo>
                  <a:pt x="5560228" y="323789"/>
                </a:lnTo>
                <a:lnTo>
                  <a:pt x="5558929" y="40523"/>
                </a:lnTo>
                <a:lnTo>
                  <a:pt x="5535193" y="7580"/>
                </a:lnTo>
                <a:lnTo>
                  <a:pt x="5508107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7368" y="3342396"/>
            <a:ext cx="3079851" cy="537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7980" y="3433531"/>
            <a:ext cx="2625001" cy="4465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7980" y="3342396"/>
            <a:ext cx="5711924" cy="91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9066" y="3413481"/>
            <a:ext cx="1786103" cy="4264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5821" y="339180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16" y="0"/>
                </a:moveTo>
                <a:lnTo>
                  <a:pt x="40524" y="1296"/>
                </a:lnTo>
                <a:lnTo>
                  <a:pt x="7583" y="25042"/>
                </a:lnTo>
                <a:lnTo>
                  <a:pt x="0" y="52120"/>
                </a:lnTo>
                <a:lnTo>
                  <a:pt x="1296" y="335397"/>
                </a:lnTo>
                <a:lnTo>
                  <a:pt x="25043" y="368333"/>
                </a:lnTo>
                <a:lnTo>
                  <a:pt x="52123" y="375909"/>
                </a:lnTo>
                <a:lnTo>
                  <a:pt x="5519744" y="374610"/>
                </a:lnTo>
                <a:lnTo>
                  <a:pt x="5552687" y="350874"/>
                </a:lnTo>
                <a:lnTo>
                  <a:pt x="5560268" y="323789"/>
                </a:lnTo>
                <a:lnTo>
                  <a:pt x="5558967" y="40503"/>
                </a:lnTo>
                <a:lnTo>
                  <a:pt x="5535210" y="7579"/>
                </a:lnTo>
                <a:lnTo>
                  <a:pt x="5508116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2473" y="2627519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0344" y="2325428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4">
                <a:moveTo>
                  <a:pt x="0" y="0"/>
                </a:moveTo>
                <a:lnTo>
                  <a:pt x="0" y="581835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8569" y="229760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08569" y="285188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3516" y="2661137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6557" y="2651018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4799" y="28532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57" y="83515"/>
                </a:lnTo>
                <a:lnTo>
                  <a:pt x="6960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19">
                <a:moveTo>
                  <a:pt x="83515" y="0"/>
                </a:moveTo>
                <a:lnTo>
                  <a:pt x="41757" y="27828"/>
                </a:lnTo>
                <a:lnTo>
                  <a:pt x="69601" y="2782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75463" y="2323154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0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3695" y="229510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5475" y="2316658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51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3706" y="228864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15"/>
                </a:lnTo>
                <a:lnTo>
                  <a:pt x="41757" y="55686"/>
                </a:lnTo>
                <a:lnTo>
                  <a:pt x="69601" y="55686"/>
                </a:lnTo>
                <a:lnTo>
                  <a:pt x="41757" y="0"/>
                </a:lnTo>
                <a:close/>
              </a:path>
              <a:path w="83820" h="83819">
                <a:moveTo>
                  <a:pt x="69601" y="55686"/>
                </a:moveTo>
                <a:lnTo>
                  <a:pt x="41757" y="55686"/>
                </a:lnTo>
                <a:lnTo>
                  <a:pt x="83515" y="83515"/>
                </a:lnTo>
                <a:lnTo>
                  <a:pt x="6960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0161" y="3818783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03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8387" y="379093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8387" y="433860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4303" y="4049653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0057" y="3803375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63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78299" y="377557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15"/>
                </a:lnTo>
                <a:lnTo>
                  <a:pt x="41757" y="55656"/>
                </a:lnTo>
                <a:lnTo>
                  <a:pt x="69585" y="55656"/>
                </a:lnTo>
                <a:lnTo>
                  <a:pt x="41757" y="0"/>
                </a:lnTo>
                <a:close/>
              </a:path>
              <a:path w="83820" h="83820">
                <a:moveTo>
                  <a:pt x="69585" y="55656"/>
                </a:moveTo>
                <a:lnTo>
                  <a:pt x="41757" y="55656"/>
                </a:lnTo>
                <a:lnTo>
                  <a:pt x="83515" y="83515"/>
                </a:lnTo>
                <a:lnTo>
                  <a:pt x="69585" y="5565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8975" y="4045557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092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57194" y="43429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26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6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48981" y="4050343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07176" y="433067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2779" y="1824187"/>
            <a:ext cx="6229532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2779" y="2010097"/>
            <a:ext cx="195025" cy="3809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77270" y="2010097"/>
            <a:ext cx="195041" cy="3809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34147" y="2279772"/>
            <a:ext cx="2709016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57520" y="2305375"/>
            <a:ext cx="2712841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3164" y="2353289"/>
            <a:ext cx="14356" cy="377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68290" y="2279772"/>
            <a:ext cx="412653" cy="1112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01096" y="2257460"/>
            <a:ext cx="1930106" cy="1043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1096" y="1889811"/>
            <a:ext cx="4002" cy="50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1727" y="1872528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81" y="0"/>
                </a:moveTo>
                <a:lnTo>
                  <a:pt x="40499" y="1301"/>
                </a:lnTo>
                <a:lnTo>
                  <a:pt x="7576" y="25057"/>
                </a:lnTo>
                <a:lnTo>
                  <a:pt x="0" y="52151"/>
                </a:lnTo>
                <a:lnTo>
                  <a:pt x="1296" y="366721"/>
                </a:lnTo>
                <a:lnTo>
                  <a:pt x="25037" y="399659"/>
                </a:lnTo>
                <a:lnTo>
                  <a:pt x="52123" y="407243"/>
                </a:lnTo>
                <a:lnTo>
                  <a:pt x="6028778" y="405947"/>
                </a:lnTo>
                <a:lnTo>
                  <a:pt x="6061718" y="382201"/>
                </a:lnTo>
                <a:lnTo>
                  <a:pt x="6069302" y="355122"/>
                </a:lnTo>
                <a:lnTo>
                  <a:pt x="6068001" y="40523"/>
                </a:lnTo>
                <a:lnTo>
                  <a:pt x="6044253" y="7580"/>
                </a:lnTo>
                <a:lnTo>
                  <a:pt x="601718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65575" y="1993179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650" spc="-35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1169" y="1909866"/>
            <a:ext cx="590946" cy="4712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1499" y="1946314"/>
            <a:ext cx="328065" cy="3334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489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21" y="241452"/>
                </a:lnTo>
                <a:lnTo>
                  <a:pt x="454459" y="217721"/>
                </a:lnTo>
                <a:lnTo>
                  <a:pt x="462046" y="190621"/>
                </a:lnTo>
                <a:lnTo>
                  <a:pt x="460754" y="40535"/>
                </a:lnTo>
                <a:lnTo>
                  <a:pt x="437020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929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8031" y="1909866"/>
            <a:ext cx="586892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28391" y="1946314"/>
            <a:ext cx="328065" cy="3334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3631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52" y="241447"/>
                </a:lnTo>
                <a:lnTo>
                  <a:pt x="454492" y="217714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0270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09548" y="2279772"/>
            <a:ext cx="588690" cy="1112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74923" y="1909866"/>
            <a:ext cx="586861" cy="402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17082" y="1946314"/>
            <a:ext cx="326230" cy="3334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36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27"/>
                </a:lnTo>
                <a:lnTo>
                  <a:pt x="25028" y="235165"/>
                </a:lnTo>
                <a:lnTo>
                  <a:pt x="52120" y="242742"/>
                </a:lnTo>
                <a:lnTo>
                  <a:pt x="421553" y="241443"/>
                </a:lnTo>
                <a:lnTo>
                  <a:pt x="454495" y="217707"/>
                </a:lnTo>
                <a:lnTo>
                  <a:pt x="462076" y="190621"/>
                </a:lnTo>
                <a:lnTo>
                  <a:pt x="460775" y="40494"/>
                </a:lnTo>
                <a:lnTo>
                  <a:pt x="437019" y="7572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676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398239" y="2279772"/>
            <a:ext cx="552236" cy="256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1785" y="1902582"/>
            <a:ext cx="588690" cy="4027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3944" y="1939014"/>
            <a:ext cx="326230" cy="3407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1101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6" y="40525"/>
                </a:lnTo>
                <a:lnTo>
                  <a:pt x="437025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5498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0476" y="1902569"/>
            <a:ext cx="586861" cy="4028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0805" y="1939014"/>
            <a:ext cx="328065" cy="3407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9836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4" y="40525"/>
                </a:lnTo>
                <a:lnTo>
                  <a:pt x="437011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4233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37338" y="1902569"/>
            <a:ext cx="621487" cy="4760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77667" y="1939014"/>
            <a:ext cx="328065" cy="3407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85709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44" y="1291"/>
                </a:lnTo>
                <a:lnTo>
                  <a:pt x="7588" y="25026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21" y="241481"/>
                </a:lnTo>
                <a:lnTo>
                  <a:pt x="454459" y="217738"/>
                </a:lnTo>
                <a:lnTo>
                  <a:pt x="462046" y="190652"/>
                </a:lnTo>
                <a:lnTo>
                  <a:pt x="460759" y="40545"/>
                </a:lnTo>
                <a:lnTo>
                  <a:pt x="437026" y="759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29696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59186" y="4368505"/>
            <a:ext cx="6229523" cy="1877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59186" y="4552589"/>
            <a:ext cx="195001" cy="3754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3668" y="4552589"/>
            <a:ext cx="195041" cy="3754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0543" y="4817122"/>
            <a:ext cx="5846795" cy="1108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23352" y="4368505"/>
            <a:ext cx="53644" cy="492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69997" y="4368505"/>
            <a:ext cx="57972" cy="492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26104" y="4368505"/>
            <a:ext cx="45719" cy="457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15669" y="4793213"/>
            <a:ext cx="2099602" cy="1093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15669" y="4430471"/>
            <a:ext cx="9692" cy="111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07396" y="4417730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48" y="0"/>
                </a:moveTo>
                <a:lnTo>
                  <a:pt x="40544" y="1290"/>
                </a:lnTo>
                <a:lnTo>
                  <a:pt x="7587" y="25013"/>
                </a:lnTo>
                <a:lnTo>
                  <a:pt x="0" y="52090"/>
                </a:lnTo>
                <a:lnTo>
                  <a:pt x="1297" y="358869"/>
                </a:lnTo>
                <a:lnTo>
                  <a:pt x="25044" y="391808"/>
                </a:lnTo>
                <a:lnTo>
                  <a:pt x="52123" y="399391"/>
                </a:lnTo>
                <a:lnTo>
                  <a:pt x="6028758" y="398094"/>
                </a:lnTo>
                <a:lnTo>
                  <a:pt x="6061692" y="374346"/>
                </a:lnTo>
                <a:lnTo>
                  <a:pt x="6069268" y="347264"/>
                </a:lnTo>
                <a:lnTo>
                  <a:pt x="6067978" y="40515"/>
                </a:lnTo>
                <a:lnTo>
                  <a:pt x="6044247" y="7579"/>
                </a:lnTo>
                <a:lnTo>
                  <a:pt x="601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81234" y="4534451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01169" y="4446899"/>
            <a:ext cx="586861" cy="40276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41499" y="4483329"/>
            <a:ext cx="322600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89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31" y="241485"/>
                </a:lnTo>
                <a:lnTo>
                  <a:pt x="454461" y="217736"/>
                </a:lnTo>
                <a:lnTo>
                  <a:pt x="462046" y="190643"/>
                </a:lnTo>
                <a:lnTo>
                  <a:pt x="460753" y="40536"/>
                </a:lnTo>
                <a:lnTo>
                  <a:pt x="437018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794101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188031" y="4446884"/>
            <a:ext cx="586892" cy="40277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28391" y="4483329"/>
            <a:ext cx="322588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3631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38146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74923" y="4446884"/>
            <a:ext cx="617829" cy="40277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17082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236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63" y="241476"/>
                </a:lnTo>
                <a:lnTo>
                  <a:pt x="454497" y="217722"/>
                </a:lnTo>
                <a:lnTo>
                  <a:pt x="462076" y="190643"/>
                </a:lnTo>
                <a:lnTo>
                  <a:pt x="460774" y="40496"/>
                </a:lnTo>
                <a:lnTo>
                  <a:pt x="437018" y="757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96881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392753" y="4446884"/>
            <a:ext cx="588690" cy="40277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34911" y="4483329"/>
            <a:ext cx="322588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4234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587456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981443" y="4446884"/>
            <a:ext cx="586861" cy="40277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21773" y="4483329"/>
            <a:ext cx="322600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2969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74845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68305" y="4446884"/>
            <a:ext cx="623315" cy="40277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10464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17012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0"/>
                </a:lnTo>
                <a:lnTo>
                  <a:pt x="7580" y="25040"/>
                </a:lnTo>
                <a:lnTo>
                  <a:pt x="0" y="52126"/>
                </a:lnTo>
                <a:lnTo>
                  <a:pt x="1303" y="202275"/>
                </a:lnTo>
                <a:lnTo>
                  <a:pt x="25060" y="235201"/>
                </a:lnTo>
                <a:lnTo>
                  <a:pt x="52151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762182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250067" y="4995454"/>
            <a:ext cx="2979874" cy="55954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08384" y="5420531"/>
            <a:ext cx="2121456" cy="9801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08384" y="5062891"/>
            <a:ext cx="3322" cy="44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99572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48" y="0"/>
                </a:moveTo>
                <a:lnTo>
                  <a:pt x="40506" y="1298"/>
                </a:lnTo>
                <a:lnTo>
                  <a:pt x="7575" y="25045"/>
                </a:lnTo>
                <a:lnTo>
                  <a:pt x="0" y="52136"/>
                </a:lnTo>
                <a:lnTo>
                  <a:pt x="1295" y="358884"/>
                </a:lnTo>
                <a:lnTo>
                  <a:pt x="25032" y="391818"/>
                </a:lnTo>
                <a:lnTo>
                  <a:pt x="52126" y="399394"/>
                </a:lnTo>
                <a:lnTo>
                  <a:pt x="2778740" y="398101"/>
                </a:lnTo>
                <a:lnTo>
                  <a:pt x="2811684" y="374370"/>
                </a:lnTo>
                <a:lnTo>
                  <a:pt x="2819268" y="347279"/>
                </a:lnTo>
                <a:lnTo>
                  <a:pt x="2817970" y="40519"/>
                </a:lnTo>
                <a:lnTo>
                  <a:pt x="2794223" y="7579"/>
                </a:lnTo>
                <a:lnTo>
                  <a:pt x="276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09202" y="4835541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67445" y="49869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15" y="27846"/>
                </a:lnTo>
                <a:lnTo>
                  <a:pt x="41757" y="27846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46"/>
                </a:lnTo>
                <a:lnTo>
                  <a:pt x="69615" y="27846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411644" y="5073834"/>
            <a:ext cx="623315" cy="40278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48316" y="5110291"/>
            <a:ext cx="333530" cy="33333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61022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1"/>
                </a:lnTo>
                <a:lnTo>
                  <a:pt x="7586" y="25032"/>
                </a:lnTo>
                <a:lnTo>
                  <a:pt x="0" y="52126"/>
                </a:lnTo>
                <a:lnTo>
                  <a:pt x="1292" y="202234"/>
                </a:lnTo>
                <a:lnTo>
                  <a:pt x="25026" y="235191"/>
                </a:lnTo>
                <a:lnTo>
                  <a:pt x="52090" y="242779"/>
                </a:lnTo>
                <a:lnTo>
                  <a:pt x="421524" y="241482"/>
                </a:lnTo>
                <a:lnTo>
                  <a:pt x="454462" y="217735"/>
                </a:lnTo>
                <a:lnTo>
                  <a:pt x="462046" y="190655"/>
                </a:lnTo>
                <a:lnTo>
                  <a:pt x="460749" y="40520"/>
                </a:lnTo>
                <a:lnTo>
                  <a:pt x="437003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16117" y="4995454"/>
            <a:ext cx="2979877" cy="55954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74426" y="5421077"/>
            <a:ext cx="2232659" cy="9746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74426" y="5062891"/>
            <a:ext cx="2956" cy="389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65221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14" y="1297"/>
                </a:lnTo>
                <a:lnTo>
                  <a:pt x="7581" y="25044"/>
                </a:lnTo>
                <a:lnTo>
                  <a:pt x="0" y="52136"/>
                </a:lnTo>
                <a:lnTo>
                  <a:pt x="1295" y="358880"/>
                </a:lnTo>
                <a:lnTo>
                  <a:pt x="25040" y="391818"/>
                </a:lnTo>
                <a:lnTo>
                  <a:pt x="52120" y="399394"/>
                </a:lnTo>
                <a:lnTo>
                  <a:pt x="2778748" y="398105"/>
                </a:lnTo>
                <a:lnTo>
                  <a:pt x="2811690" y="374377"/>
                </a:lnTo>
                <a:lnTo>
                  <a:pt x="2819278" y="347279"/>
                </a:lnTo>
                <a:lnTo>
                  <a:pt x="2817984" y="40540"/>
                </a:lnTo>
                <a:lnTo>
                  <a:pt x="2794248" y="7583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2522939" y="5164651"/>
            <a:ext cx="517715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66745" algn="l"/>
              </a:tabLst>
            </a:pP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600451" y="5190548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167945" y="5267939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48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81888" y="522616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78"/>
                </a:lnTo>
                <a:lnTo>
                  <a:pt x="0" y="83545"/>
                </a:lnTo>
                <a:lnTo>
                  <a:pt x="83545" y="4177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974860" y="483153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46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33102" y="497179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5" y="27849"/>
                </a:lnTo>
                <a:lnTo>
                  <a:pt x="4175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49"/>
                </a:lnTo>
                <a:lnTo>
                  <a:pt x="69595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725064" y="5073834"/>
            <a:ext cx="621487" cy="40278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25064" y="5170154"/>
            <a:ext cx="73437" cy="15636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89077" y="5110291"/>
            <a:ext cx="282499" cy="3499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73649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46"/>
                </a:lnTo>
                <a:lnTo>
                  <a:pt x="0" y="52126"/>
                </a:lnTo>
                <a:lnTo>
                  <a:pt x="1301" y="202275"/>
                </a:lnTo>
                <a:lnTo>
                  <a:pt x="25057" y="235199"/>
                </a:lnTo>
                <a:lnTo>
                  <a:pt x="52151" y="242779"/>
                </a:lnTo>
                <a:lnTo>
                  <a:pt x="421532" y="241487"/>
                </a:lnTo>
                <a:lnTo>
                  <a:pt x="454466" y="217742"/>
                </a:lnTo>
                <a:lnTo>
                  <a:pt x="462046" y="190655"/>
                </a:lnTo>
                <a:lnTo>
                  <a:pt x="460755" y="40540"/>
                </a:lnTo>
                <a:lnTo>
                  <a:pt x="437032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939195" y="5190548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035340" y="5621966"/>
            <a:ext cx="5271135" cy="437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94710" algn="l"/>
              </a:tabLst>
            </a:pP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p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565" dirty="0">
                <a:solidFill>
                  <a:srgbClr val="C31E23"/>
                </a:solidFill>
                <a:latin typeface="Calibri"/>
                <a:cs typeface="Calibri"/>
              </a:rPr>
              <a:t>r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t</a:t>
            </a:r>
            <a:r>
              <a:rPr sz="3250" spc="520" dirty="0">
                <a:solidFill>
                  <a:srgbClr val="C31E23"/>
                </a:solidFill>
                <a:latin typeface="Calibri"/>
                <a:cs typeface="Calibri"/>
              </a:rPr>
              <a:t>i</a:t>
            </a: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na</a:t>
            </a:r>
            <a:r>
              <a:rPr sz="3250" spc="765" dirty="0">
                <a:solidFill>
                  <a:srgbClr val="C31E23"/>
                </a:solidFill>
                <a:latin typeface="Calibri"/>
                <a:cs typeface="Calibri"/>
              </a:rPr>
              <a:t>ll</a:t>
            </a:r>
            <a:r>
              <a:rPr sz="3250" spc="500" dirty="0">
                <a:solidFill>
                  <a:srgbClr val="C31E23"/>
                </a:solidFill>
                <a:latin typeface="Calibri"/>
                <a:cs typeface="Calibri"/>
              </a:rPr>
              <a:t>y</a:t>
            </a:r>
            <a:r>
              <a:rPr sz="3250" dirty="0">
                <a:solidFill>
                  <a:srgbClr val="C31E23"/>
                </a:solidFill>
                <a:latin typeface="Times New Roman"/>
                <a:cs typeface="Times New Roman"/>
              </a:rPr>
              <a:t>	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505" dirty="0">
                <a:solidFill>
                  <a:srgbClr val="C31E23"/>
                </a:solidFill>
                <a:latin typeface="Calibri"/>
                <a:cs typeface="Calibri"/>
              </a:rPr>
              <a:t>u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p</a:t>
            </a:r>
            <a:r>
              <a:rPr sz="3250" spc="765" dirty="0">
                <a:solidFill>
                  <a:srgbClr val="C31E23"/>
                </a:solidFill>
                <a:latin typeface="Calibri"/>
                <a:cs typeface="Calibri"/>
              </a:rPr>
              <a:t>l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815" dirty="0">
                <a:solidFill>
                  <a:srgbClr val="C31E23"/>
                </a:solidFill>
                <a:latin typeface="Calibri"/>
                <a:cs typeface="Calibri"/>
              </a:rPr>
              <a:t>d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2409504" y="5650808"/>
            <a:ext cx="423012" cy="40708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9186" y="2473045"/>
            <a:ext cx="6229523" cy="182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9186" y="2651649"/>
            <a:ext cx="195001" cy="1634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3668" y="2651649"/>
            <a:ext cx="195041" cy="1634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7368" y="4174926"/>
            <a:ext cx="2734421" cy="111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6146" y="4174926"/>
            <a:ext cx="391192" cy="111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0543" y="4173684"/>
            <a:ext cx="2692438" cy="112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7396" y="2522545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8"/>
                </a:lnTo>
                <a:lnTo>
                  <a:pt x="0" y="52120"/>
                </a:lnTo>
                <a:lnTo>
                  <a:pt x="1291" y="1611868"/>
                </a:lnTo>
                <a:lnTo>
                  <a:pt x="25030" y="1644802"/>
                </a:lnTo>
                <a:lnTo>
                  <a:pt x="52123" y="1652381"/>
                </a:lnTo>
                <a:lnTo>
                  <a:pt x="6028732" y="1651096"/>
                </a:lnTo>
                <a:lnTo>
                  <a:pt x="6061684" y="1627375"/>
                </a:lnTo>
                <a:lnTo>
                  <a:pt x="6069268" y="1600291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8872" y="2895864"/>
            <a:ext cx="5721031" cy="53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8736" y="2966943"/>
            <a:ext cx="2052209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997" y="294542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07" y="0"/>
                </a:moveTo>
                <a:lnTo>
                  <a:pt x="40500" y="1301"/>
                </a:lnTo>
                <a:lnTo>
                  <a:pt x="7576" y="25058"/>
                </a:lnTo>
                <a:lnTo>
                  <a:pt x="0" y="52151"/>
                </a:lnTo>
                <a:lnTo>
                  <a:pt x="1296" y="335389"/>
                </a:lnTo>
                <a:lnTo>
                  <a:pt x="25040" y="368326"/>
                </a:lnTo>
                <a:lnTo>
                  <a:pt x="52126" y="375909"/>
                </a:lnTo>
                <a:lnTo>
                  <a:pt x="5519713" y="374613"/>
                </a:lnTo>
                <a:lnTo>
                  <a:pt x="5552651" y="350868"/>
                </a:lnTo>
                <a:lnTo>
                  <a:pt x="5560228" y="323789"/>
                </a:lnTo>
                <a:lnTo>
                  <a:pt x="5558929" y="40523"/>
                </a:lnTo>
                <a:lnTo>
                  <a:pt x="5535193" y="7580"/>
                </a:lnTo>
                <a:lnTo>
                  <a:pt x="5508107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7368" y="3342396"/>
            <a:ext cx="3079851" cy="537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7980" y="3433531"/>
            <a:ext cx="2625001" cy="4465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7980" y="3342396"/>
            <a:ext cx="5711924" cy="91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9066" y="3413481"/>
            <a:ext cx="1786103" cy="4264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5821" y="339180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16" y="0"/>
                </a:moveTo>
                <a:lnTo>
                  <a:pt x="40524" y="1296"/>
                </a:lnTo>
                <a:lnTo>
                  <a:pt x="7583" y="25042"/>
                </a:lnTo>
                <a:lnTo>
                  <a:pt x="0" y="52120"/>
                </a:lnTo>
                <a:lnTo>
                  <a:pt x="1296" y="335397"/>
                </a:lnTo>
                <a:lnTo>
                  <a:pt x="25043" y="368333"/>
                </a:lnTo>
                <a:lnTo>
                  <a:pt x="52123" y="375909"/>
                </a:lnTo>
                <a:lnTo>
                  <a:pt x="5519744" y="374610"/>
                </a:lnTo>
                <a:lnTo>
                  <a:pt x="5552687" y="350874"/>
                </a:lnTo>
                <a:lnTo>
                  <a:pt x="5560268" y="323789"/>
                </a:lnTo>
                <a:lnTo>
                  <a:pt x="5558967" y="40503"/>
                </a:lnTo>
                <a:lnTo>
                  <a:pt x="5535210" y="7579"/>
                </a:lnTo>
                <a:lnTo>
                  <a:pt x="5508116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2473" y="2627519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0344" y="2325428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4">
                <a:moveTo>
                  <a:pt x="0" y="0"/>
                </a:moveTo>
                <a:lnTo>
                  <a:pt x="0" y="581835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8569" y="229760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08569" y="285188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3516" y="2661137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6557" y="2651018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4799" y="28532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57" y="83515"/>
                </a:lnTo>
                <a:lnTo>
                  <a:pt x="6960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19">
                <a:moveTo>
                  <a:pt x="83515" y="0"/>
                </a:moveTo>
                <a:lnTo>
                  <a:pt x="41757" y="27828"/>
                </a:lnTo>
                <a:lnTo>
                  <a:pt x="69601" y="2782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75463" y="2323154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0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3695" y="229510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5475" y="2316658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51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3706" y="228864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15"/>
                </a:lnTo>
                <a:lnTo>
                  <a:pt x="41757" y="55686"/>
                </a:lnTo>
                <a:lnTo>
                  <a:pt x="69601" y="55686"/>
                </a:lnTo>
                <a:lnTo>
                  <a:pt x="41757" y="0"/>
                </a:lnTo>
                <a:close/>
              </a:path>
              <a:path w="83820" h="83819">
                <a:moveTo>
                  <a:pt x="69601" y="55686"/>
                </a:moveTo>
                <a:lnTo>
                  <a:pt x="41757" y="55686"/>
                </a:lnTo>
                <a:lnTo>
                  <a:pt x="83515" y="83515"/>
                </a:lnTo>
                <a:lnTo>
                  <a:pt x="6960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0161" y="3818783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03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8387" y="379093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8387" y="433860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4303" y="4049653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0057" y="3803375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63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78299" y="377557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15"/>
                </a:lnTo>
                <a:lnTo>
                  <a:pt x="41757" y="55656"/>
                </a:lnTo>
                <a:lnTo>
                  <a:pt x="69585" y="55656"/>
                </a:lnTo>
                <a:lnTo>
                  <a:pt x="41757" y="0"/>
                </a:lnTo>
                <a:close/>
              </a:path>
              <a:path w="83820" h="83820">
                <a:moveTo>
                  <a:pt x="69585" y="55656"/>
                </a:moveTo>
                <a:lnTo>
                  <a:pt x="41757" y="55656"/>
                </a:lnTo>
                <a:lnTo>
                  <a:pt x="83515" y="83515"/>
                </a:lnTo>
                <a:lnTo>
                  <a:pt x="69585" y="5565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8975" y="4045557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092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57194" y="43429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26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6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48981" y="4050343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07176" y="433067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2779" y="1824187"/>
            <a:ext cx="6229532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2779" y="2010097"/>
            <a:ext cx="195025" cy="3809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77270" y="2010097"/>
            <a:ext cx="195041" cy="3809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34147" y="2279772"/>
            <a:ext cx="2709016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57520" y="2305375"/>
            <a:ext cx="2712841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3164" y="2353289"/>
            <a:ext cx="14356" cy="377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68290" y="2279772"/>
            <a:ext cx="412653" cy="1112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01096" y="2257460"/>
            <a:ext cx="1930106" cy="1043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1096" y="1889811"/>
            <a:ext cx="4002" cy="50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1727" y="1872528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81" y="0"/>
                </a:moveTo>
                <a:lnTo>
                  <a:pt x="40499" y="1301"/>
                </a:lnTo>
                <a:lnTo>
                  <a:pt x="7576" y="25057"/>
                </a:lnTo>
                <a:lnTo>
                  <a:pt x="0" y="52151"/>
                </a:lnTo>
                <a:lnTo>
                  <a:pt x="1296" y="366721"/>
                </a:lnTo>
                <a:lnTo>
                  <a:pt x="25037" y="399659"/>
                </a:lnTo>
                <a:lnTo>
                  <a:pt x="52123" y="407243"/>
                </a:lnTo>
                <a:lnTo>
                  <a:pt x="6028778" y="405947"/>
                </a:lnTo>
                <a:lnTo>
                  <a:pt x="6061718" y="382201"/>
                </a:lnTo>
                <a:lnTo>
                  <a:pt x="6069302" y="355122"/>
                </a:lnTo>
                <a:lnTo>
                  <a:pt x="6068001" y="40523"/>
                </a:lnTo>
                <a:lnTo>
                  <a:pt x="6044253" y="7580"/>
                </a:lnTo>
                <a:lnTo>
                  <a:pt x="601718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65575" y="1993179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650" spc="-35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1169" y="1909866"/>
            <a:ext cx="590946" cy="4712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1499" y="1946314"/>
            <a:ext cx="328065" cy="3334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489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21" y="241452"/>
                </a:lnTo>
                <a:lnTo>
                  <a:pt x="454459" y="217721"/>
                </a:lnTo>
                <a:lnTo>
                  <a:pt x="462046" y="190621"/>
                </a:lnTo>
                <a:lnTo>
                  <a:pt x="460754" y="40535"/>
                </a:lnTo>
                <a:lnTo>
                  <a:pt x="437020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929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8031" y="1909866"/>
            <a:ext cx="586892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28391" y="1946314"/>
            <a:ext cx="328065" cy="3334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3631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52" y="241447"/>
                </a:lnTo>
                <a:lnTo>
                  <a:pt x="454492" y="217714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0270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09548" y="2279772"/>
            <a:ext cx="588690" cy="1112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74923" y="1909866"/>
            <a:ext cx="586861" cy="402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17082" y="1946314"/>
            <a:ext cx="326230" cy="3334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36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27"/>
                </a:lnTo>
                <a:lnTo>
                  <a:pt x="25028" y="235165"/>
                </a:lnTo>
                <a:lnTo>
                  <a:pt x="52120" y="242742"/>
                </a:lnTo>
                <a:lnTo>
                  <a:pt x="421553" y="241443"/>
                </a:lnTo>
                <a:lnTo>
                  <a:pt x="454495" y="217707"/>
                </a:lnTo>
                <a:lnTo>
                  <a:pt x="462076" y="190621"/>
                </a:lnTo>
                <a:lnTo>
                  <a:pt x="460775" y="40494"/>
                </a:lnTo>
                <a:lnTo>
                  <a:pt x="437019" y="7572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676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398239" y="2279772"/>
            <a:ext cx="552236" cy="256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1785" y="1902582"/>
            <a:ext cx="588690" cy="4027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3944" y="1939014"/>
            <a:ext cx="326230" cy="3407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1101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6" y="40525"/>
                </a:lnTo>
                <a:lnTo>
                  <a:pt x="437025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5498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0476" y="1902569"/>
            <a:ext cx="586861" cy="4028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0805" y="1939014"/>
            <a:ext cx="328065" cy="3407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9836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4" y="40525"/>
                </a:lnTo>
                <a:lnTo>
                  <a:pt x="437011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4233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37338" y="1902569"/>
            <a:ext cx="621487" cy="4760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77667" y="1939014"/>
            <a:ext cx="328065" cy="3407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85709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44" y="1291"/>
                </a:lnTo>
                <a:lnTo>
                  <a:pt x="7588" y="25026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21" y="241481"/>
                </a:lnTo>
                <a:lnTo>
                  <a:pt x="454459" y="217738"/>
                </a:lnTo>
                <a:lnTo>
                  <a:pt x="462046" y="190652"/>
                </a:lnTo>
                <a:lnTo>
                  <a:pt x="460759" y="40545"/>
                </a:lnTo>
                <a:lnTo>
                  <a:pt x="437026" y="759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29696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59186" y="4368505"/>
            <a:ext cx="6229523" cy="1877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59186" y="4552589"/>
            <a:ext cx="195001" cy="3754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3668" y="4552589"/>
            <a:ext cx="195041" cy="3754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0543" y="4817122"/>
            <a:ext cx="5846795" cy="1108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23352" y="4368505"/>
            <a:ext cx="53644" cy="492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69997" y="4368505"/>
            <a:ext cx="57972" cy="492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26104" y="4368505"/>
            <a:ext cx="45719" cy="457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15669" y="4793213"/>
            <a:ext cx="2099602" cy="1093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15669" y="4430471"/>
            <a:ext cx="9692" cy="111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07396" y="4417730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48" y="0"/>
                </a:moveTo>
                <a:lnTo>
                  <a:pt x="40544" y="1290"/>
                </a:lnTo>
                <a:lnTo>
                  <a:pt x="7587" y="25013"/>
                </a:lnTo>
                <a:lnTo>
                  <a:pt x="0" y="52090"/>
                </a:lnTo>
                <a:lnTo>
                  <a:pt x="1297" y="358869"/>
                </a:lnTo>
                <a:lnTo>
                  <a:pt x="25044" y="391808"/>
                </a:lnTo>
                <a:lnTo>
                  <a:pt x="52123" y="399391"/>
                </a:lnTo>
                <a:lnTo>
                  <a:pt x="6028758" y="398094"/>
                </a:lnTo>
                <a:lnTo>
                  <a:pt x="6061692" y="374346"/>
                </a:lnTo>
                <a:lnTo>
                  <a:pt x="6069268" y="347264"/>
                </a:lnTo>
                <a:lnTo>
                  <a:pt x="6067978" y="40515"/>
                </a:lnTo>
                <a:lnTo>
                  <a:pt x="6044247" y="7579"/>
                </a:lnTo>
                <a:lnTo>
                  <a:pt x="601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81234" y="4534451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01169" y="4446899"/>
            <a:ext cx="586861" cy="40276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41499" y="4483329"/>
            <a:ext cx="322600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89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31" y="241485"/>
                </a:lnTo>
                <a:lnTo>
                  <a:pt x="454461" y="217736"/>
                </a:lnTo>
                <a:lnTo>
                  <a:pt x="462046" y="190643"/>
                </a:lnTo>
                <a:lnTo>
                  <a:pt x="460753" y="40536"/>
                </a:lnTo>
                <a:lnTo>
                  <a:pt x="437018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794101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188031" y="4446884"/>
            <a:ext cx="586892" cy="40277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28391" y="4483329"/>
            <a:ext cx="322588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3631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38146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74923" y="4446884"/>
            <a:ext cx="617829" cy="40277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17082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236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63" y="241476"/>
                </a:lnTo>
                <a:lnTo>
                  <a:pt x="454497" y="217722"/>
                </a:lnTo>
                <a:lnTo>
                  <a:pt x="462076" y="190643"/>
                </a:lnTo>
                <a:lnTo>
                  <a:pt x="460774" y="40496"/>
                </a:lnTo>
                <a:lnTo>
                  <a:pt x="437018" y="757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96881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392753" y="4446884"/>
            <a:ext cx="588690" cy="40277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34911" y="4483329"/>
            <a:ext cx="322588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4234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587456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981443" y="4446884"/>
            <a:ext cx="586861" cy="40277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21773" y="4483329"/>
            <a:ext cx="322600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2969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74845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68305" y="4446884"/>
            <a:ext cx="623315" cy="40277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10464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17012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0"/>
                </a:lnTo>
                <a:lnTo>
                  <a:pt x="7580" y="25040"/>
                </a:lnTo>
                <a:lnTo>
                  <a:pt x="0" y="52126"/>
                </a:lnTo>
                <a:lnTo>
                  <a:pt x="1303" y="202275"/>
                </a:lnTo>
                <a:lnTo>
                  <a:pt x="25060" y="235201"/>
                </a:lnTo>
                <a:lnTo>
                  <a:pt x="52151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762182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250067" y="4995454"/>
            <a:ext cx="2979874" cy="55954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08384" y="5420531"/>
            <a:ext cx="2121456" cy="9801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08384" y="5062891"/>
            <a:ext cx="3322" cy="44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99572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48" y="0"/>
                </a:moveTo>
                <a:lnTo>
                  <a:pt x="40506" y="1298"/>
                </a:lnTo>
                <a:lnTo>
                  <a:pt x="7575" y="25045"/>
                </a:lnTo>
                <a:lnTo>
                  <a:pt x="0" y="52136"/>
                </a:lnTo>
                <a:lnTo>
                  <a:pt x="1295" y="358884"/>
                </a:lnTo>
                <a:lnTo>
                  <a:pt x="25032" y="391818"/>
                </a:lnTo>
                <a:lnTo>
                  <a:pt x="52126" y="399394"/>
                </a:lnTo>
                <a:lnTo>
                  <a:pt x="2778740" y="398101"/>
                </a:lnTo>
                <a:lnTo>
                  <a:pt x="2811684" y="374370"/>
                </a:lnTo>
                <a:lnTo>
                  <a:pt x="2819268" y="347279"/>
                </a:lnTo>
                <a:lnTo>
                  <a:pt x="2817970" y="40519"/>
                </a:lnTo>
                <a:lnTo>
                  <a:pt x="2794223" y="7579"/>
                </a:lnTo>
                <a:lnTo>
                  <a:pt x="276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09202" y="4835541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67445" y="49869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15" y="27846"/>
                </a:lnTo>
                <a:lnTo>
                  <a:pt x="41757" y="27846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46"/>
                </a:lnTo>
                <a:lnTo>
                  <a:pt x="69615" y="27846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411644" y="5073834"/>
            <a:ext cx="623315" cy="40278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48316" y="5110291"/>
            <a:ext cx="333530" cy="33333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61022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1"/>
                </a:lnTo>
                <a:lnTo>
                  <a:pt x="7586" y="25032"/>
                </a:lnTo>
                <a:lnTo>
                  <a:pt x="0" y="52126"/>
                </a:lnTo>
                <a:lnTo>
                  <a:pt x="1292" y="202234"/>
                </a:lnTo>
                <a:lnTo>
                  <a:pt x="25026" y="235191"/>
                </a:lnTo>
                <a:lnTo>
                  <a:pt x="52090" y="242779"/>
                </a:lnTo>
                <a:lnTo>
                  <a:pt x="421524" y="241482"/>
                </a:lnTo>
                <a:lnTo>
                  <a:pt x="454462" y="217735"/>
                </a:lnTo>
                <a:lnTo>
                  <a:pt x="462046" y="190655"/>
                </a:lnTo>
                <a:lnTo>
                  <a:pt x="460749" y="40520"/>
                </a:lnTo>
                <a:lnTo>
                  <a:pt x="437003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16117" y="4995454"/>
            <a:ext cx="2979877" cy="55954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74426" y="5421077"/>
            <a:ext cx="2232659" cy="9746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74426" y="5062891"/>
            <a:ext cx="2956" cy="389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65221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14" y="1297"/>
                </a:lnTo>
                <a:lnTo>
                  <a:pt x="7581" y="25044"/>
                </a:lnTo>
                <a:lnTo>
                  <a:pt x="0" y="52136"/>
                </a:lnTo>
                <a:lnTo>
                  <a:pt x="1295" y="358880"/>
                </a:lnTo>
                <a:lnTo>
                  <a:pt x="25040" y="391818"/>
                </a:lnTo>
                <a:lnTo>
                  <a:pt x="52120" y="399394"/>
                </a:lnTo>
                <a:lnTo>
                  <a:pt x="2778748" y="398105"/>
                </a:lnTo>
                <a:lnTo>
                  <a:pt x="2811690" y="374377"/>
                </a:lnTo>
                <a:lnTo>
                  <a:pt x="2819278" y="347279"/>
                </a:lnTo>
                <a:lnTo>
                  <a:pt x="2817984" y="40540"/>
                </a:lnTo>
                <a:lnTo>
                  <a:pt x="2794248" y="7583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2522939" y="5164651"/>
            <a:ext cx="517715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66745" algn="l"/>
              </a:tabLst>
            </a:pP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600451" y="5190548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167945" y="5267939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48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81888" y="522616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78"/>
                </a:lnTo>
                <a:lnTo>
                  <a:pt x="0" y="83545"/>
                </a:lnTo>
                <a:lnTo>
                  <a:pt x="83545" y="4177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974860" y="483153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46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33102" y="497179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5" y="27849"/>
                </a:lnTo>
                <a:lnTo>
                  <a:pt x="4175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49"/>
                </a:lnTo>
                <a:lnTo>
                  <a:pt x="69595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725064" y="5073834"/>
            <a:ext cx="621487" cy="40278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25064" y="5170154"/>
            <a:ext cx="73437" cy="15636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89077" y="5110291"/>
            <a:ext cx="282499" cy="3499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73649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46"/>
                </a:lnTo>
                <a:lnTo>
                  <a:pt x="0" y="52126"/>
                </a:lnTo>
                <a:lnTo>
                  <a:pt x="1301" y="202275"/>
                </a:lnTo>
                <a:lnTo>
                  <a:pt x="25057" y="235199"/>
                </a:lnTo>
                <a:lnTo>
                  <a:pt x="52151" y="242779"/>
                </a:lnTo>
                <a:lnTo>
                  <a:pt x="421532" y="241487"/>
                </a:lnTo>
                <a:lnTo>
                  <a:pt x="454466" y="217742"/>
                </a:lnTo>
                <a:lnTo>
                  <a:pt x="462046" y="190655"/>
                </a:lnTo>
                <a:lnTo>
                  <a:pt x="460755" y="40540"/>
                </a:lnTo>
                <a:lnTo>
                  <a:pt x="437032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939195" y="5190548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2933958" y="5621966"/>
            <a:ext cx="5372735" cy="1078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0965">
              <a:lnSpc>
                <a:spcPct val="129500"/>
              </a:lnSpc>
              <a:tabLst>
                <a:tab pos="3054350" algn="l"/>
                <a:tab pos="3496310" algn="l"/>
              </a:tabLst>
            </a:pP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p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565" dirty="0">
                <a:solidFill>
                  <a:srgbClr val="C31E23"/>
                </a:solidFill>
                <a:latin typeface="Calibri"/>
                <a:cs typeface="Calibri"/>
              </a:rPr>
              <a:t>r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t</a:t>
            </a:r>
            <a:r>
              <a:rPr sz="3250" spc="520" dirty="0">
                <a:solidFill>
                  <a:srgbClr val="C31E23"/>
                </a:solidFill>
                <a:latin typeface="Calibri"/>
                <a:cs typeface="Calibri"/>
              </a:rPr>
              <a:t>i</a:t>
            </a: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na</a:t>
            </a:r>
            <a:r>
              <a:rPr sz="3250" spc="765" dirty="0">
                <a:solidFill>
                  <a:srgbClr val="C31E23"/>
                </a:solidFill>
                <a:latin typeface="Calibri"/>
                <a:cs typeface="Calibri"/>
              </a:rPr>
              <a:t>ll</a:t>
            </a:r>
            <a:r>
              <a:rPr sz="3250" spc="500" dirty="0">
                <a:solidFill>
                  <a:srgbClr val="C31E23"/>
                </a:solidFill>
                <a:latin typeface="Calibri"/>
                <a:cs typeface="Calibri"/>
              </a:rPr>
              <a:t>y</a:t>
            </a:r>
            <a:r>
              <a:rPr sz="3250" dirty="0">
                <a:solidFill>
                  <a:srgbClr val="C31E23"/>
                </a:solidFill>
                <a:latin typeface="Times New Roman"/>
                <a:cs typeface="Times New Roman"/>
              </a:rPr>
              <a:t>	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505" dirty="0">
                <a:solidFill>
                  <a:srgbClr val="C31E23"/>
                </a:solidFill>
                <a:latin typeface="Calibri"/>
                <a:cs typeface="Calibri"/>
              </a:rPr>
              <a:t>u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p</a:t>
            </a:r>
            <a:r>
              <a:rPr sz="3250" spc="765" dirty="0">
                <a:solidFill>
                  <a:srgbClr val="C31E23"/>
                </a:solidFill>
                <a:latin typeface="Calibri"/>
                <a:cs typeface="Calibri"/>
              </a:rPr>
              <a:t>l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815" dirty="0">
                <a:solidFill>
                  <a:srgbClr val="C31E23"/>
                </a:solidFill>
                <a:latin typeface="Calibri"/>
                <a:cs typeface="Calibri"/>
              </a:rPr>
              <a:t>d</a:t>
            </a:r>
            <a:r>
              <a:rPr sz="3250" spc="390" dirty="0">
                <a:solidFill>
                  <a:srgbClr val="C31E23"/>
                </a:solidFill>
                <a:latin typeface="Times New Roman"/>
                <a:cs typeface="Times New Roman"/>
              </a:rPr>
              <a:t> </a:t>
            </a:r>
            <a:r>
              <a:rPr sz="3250" spc="525" dirty="0">
                <a:solidFill>
                  <a:srgbClr val="C31E23"/>
                </a:solidFill>
                <a:latin typeface="Calibri"/>
                <a:cs typeface="Calibri"/>
              </a:rPr>
              <a:t>i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565" dirty="0">
                <a:solidFill>
                  <a:srgbClr val="C31E23"/>
                </a:solidFill>
                <a:latin typeface="Calibri"/>
                <a:cs typeface="Calibri"/>
              </a:rPr>
              <a:t>r</a:t>
            </a:r>
            <a:r>
              <a:rPr sz="3250" spc="380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675" dirty="0">
                <a:solidFill>
                  <a:srgbClr val="C31E23"/>
                </a:solidFill>
                <a:latin typeface="Calibri"/>
                <a:cs typeface="Calibri"/>
              </a:rPr>
              <a:t>m</a:t>
            </a:r>
            <a:r>
              <a:rPr sz="3250" spc="380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</a:t>
            </a:r>
            <a:r>
              <a:rPr sz="3250" spc="390" dirty="0">
                <a:solidFill>
                  <a:srgbClr val="C31E23"/>
                </a:solidFill>
                <a:latin typeface="Calibri"/>
                <a:cs typeface="Calibri"/>
              </a:rPr>
              <a:t>t</a:t>
            </a:r>
            <a:r>
              <a:rPr sz="3250" spc="665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770" dirty="0">
                <a:solidFill>
                  <a:srgbClr val="C31E23"/>
                </a:solidFill>
                <a:latin typeface="Calibri"/>
                <a:cs typeface="Calibri"/>
              </a:rPr>
              <a:t>l</a:t>
            </a:r>
            <a:r>
              <a:rPr sz="3250" dirty="0">
                <a:solidFill>
                  <a:srgbClr val="C31E23"/>
                </a:solidFill>
                <a:latin typeface="Times New Roman"/>
                <a:cs typeface="Times New Roman"/>
              </a:rPr>
              <a:t>	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h</a:t>
            </a:r>
            <a:r>
              <a:rPr sz="3250" spc="665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</a:t>
            </a:r>
            <a:r>
              <a:rPr sz="3250" spc="665" dirty="0">
                <a:solidFill>
                  <a:srgbClr val="C31E23"/>
                </a:solidFill>
                <a:latin typeface="Calibri"/>
                <a:cs typeface="Calibri"/>
              </a:rPr>
              <a:t>g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2405593" y="6247835"/>
            <a:ext cx="423007" cy="40708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409504" y="5650808"/>
            <a:ext cx="423012" cy="40708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9186" y="2473045"/>
            <a:ext cx="6229523" cy="182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9186" y="2651649"/>
            <a:ext cx="195001" cy="1634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3668" y="2651649"/>
            <a:ext cx="195041" cy="1634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7368" y="4174926"/>
            <a:ext cx="2734421" cy="111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6146" y="4174926"/>
            <a:ext cx="391192" cy="111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0543" y="4173684"/>
            <a:ext cx="2692438" cy="112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7396" y="2522545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8"/>
                </a:lnTo>
                <a:lnTo>
                  <a:pt x="0" y="52120"/>
                </a:lnTo>
                <a:lnTo>
                  <a:pt x="1291" y="1611868"/>
                </a:lnTo>
                <a:lnTo>
                  <a:pt x="25030" y="1644802"/>
                </a:lnTo>
                <a:lnTo>
                  <a:pt x="52123" y="1652381"/>
                </a:lnTo>
                <a:lnTo>
                  <a:pt x="6028732" y="1651096"/>
                </a:lnTo>
                <a:lnTo>
                  <a:pt x="6061684" y="1627375"/>
                </a:lnTo>
                <a:lnTo>
                  <a:pt x="6069268" y="1600291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8872" y="2895864"/>
            <a:ext cx="5721031" cy="53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8736" y="2966943"/>
            <a:ext cx="2052209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997" y="294542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07" y="0"/>
                </a:moveTo>
                <a:lnTo>
                  <a:pt x="40500" y="1301"/>
                </a:lnTo>
                <a:lnTo>
                  <a:pt x="7576" y="25058"/>
                </a:lnTo>
                <a:lnTo>
                  <a:pt x="0" y="52151"/>
                </a:lnTo>
                <a:lnTo>
                  <a:pt x="1296" y="335389"/>
                </a:lnTo>
                <a:lnTo>
                  <a:pt x="25040" y="368326"/>
                </a:lnTo>
                <a:lnTo>
                  <a:pt x="52126" y="375909"/>
                </a:lnTo>
                <a:lnTo>
                  <a:pt x="5519713" y="374613"/>
                </a:lnTo>
                <a:lnTo>
                  <a:pt x="5552651" y="350868"/>
                </a:lnTo>
                <a:lnTo>
                  <a:pt x="5560228" y="323789"/>
                </a:lnTo>
                <a:lnTo>
                  <a:pt x="5558929" y="40523"/>
                </a:lnTo>
                <a:lnTo>
                  <a:pt x="5535193" y="7580"/>
                </a:lnTo>
                <a:lnTo>
                  <a:pt x="5508107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7368" y="3342396"/>
            <a:ext cx="3079851" cy="537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7980" y="3433531"/>
            <a:ext cx="2625001" cy="4465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7980" y="3342396"/>
            <a:ext cx="5711924" cy="91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9066" y="3413481"/>
            <a:ext cx="1786103" cy="4264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5821" y="339180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16" y="0"/>
                </a:moveTo>
                <a:lnTo>
                  <a:pt x="40524" y="1296"/>
                </a:lnTo>
                <a:lnTo>
                  <a:pt x="7583" y="25042"/>
                </a:lnTo>
                <a:lnTo>
                  <a:pt x="0" y="52120"/>
                </a:lnTo>
                <a:lnTo>
                  <a:pt x="1296" y="335397"/>
                </a:lnTo>
                <a:lnTo>
                  <a:pt x="25043" y="368333"/>
                </a:lnTo>
                <a:lnTo>
                  <a:pt x="52123" y="375909"/>
                </a:lnTo>
                <a:lnTo>
                  <a:pt x="5519744" y="374610"/>
                </a:lnTo>
                <a:lnTo>
                  <a:pt x="5552687" y="350874"/>
                </a:lnTo>
                <a:lnTo>
                  <a:pt x="5560268" y="323789"/>
                </a:lnTo>
                <a:lnTo>
                  <a:pt x="5558967" y="40503"/>
                </a:lnTo>
                <a:lnTo>
                  <a:pt x="5535210" y="7579"/>
                </a:lnTo>
                <a:lnTo>
                  <a:pt x="5508116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2473" y="2627519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0344" y="2325428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4">
                <a:moveTo>
                  <a:pt x="0" y="0"/>
                </a:moveTo>
                <a:lnTo>
                  <a:pt x="0" y="581835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8569" y="229760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08569" y="285188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3516" y="2661137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6557" y="2651018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4799" y="28532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57" y="83515"/>
                </a:lnTo>
                <a:lnTo>
                  <a:pt x="6960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19">
                <a:moveTo>
                  <a:pt x="83515" y="0"/>
                </a:moveTo>
                <a:lnTo>
                  <a:pt x="41757" y="27828"/>
                </a:lnTo>
                <a:lnTo>
                  <a:pt x="69601" y="2782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75463" y="2323154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0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3695" y="229510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5475" y="2316658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51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3706" y="228864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15"/>
                </a:lnTo>
                <a:lnTo>
                  <a:pt x="41757" y="55686"/>
                </a:lnTo>
                <a:lnTo>
                  <a:pt x="69601" y="55686"/>
                </a:lnTo>
                <a:lnTo>
                  <a:pt x="41757" y="0"/>
                </a:lnTo>
                <a:close/>
              </a:path>
              <a:path w="83820" h="83819">
                <a:moveTo>
                  <a:pt x="69601" y="55686"/>
                </a:moveTo>
                <a:lnTo>
                  <a:pt x="41757" y="55686"/>
                </a:lnTo>
                <a:lnTo>
                  <a:pt x="83515" y="83515"/>
                </a:lnTo>
                <a:lnTo>
                  <a:pt x="6960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0161" y="3818783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03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8387" y="379093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8387" y="433860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4303" y="4049653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0057" y="3803375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63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78299" y="377557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15"/>
                </a:lnTo>
                <a:lnTo>
                  <a:pt x="41757" y="55656"/>
                </a:lnTo>
                <a:lnTo>
                  <a:pt x="69585" y="55656"/>
                </a:lnTo>
                <a:lnTo>
                  <a:pt x="41757" y="0"/>
                </a:lnTo>
                <a:close/>
              </a:path>
              <a:path w="83820" h="83820">
                <a:moveTo>
                  <a:pt x="69585" y="55656"/>
                </a:moveTo>
                <a:lnTo>
                  <a:pt x="41757" y="55656"/>
                </a:lnTo>
                <a:lnTo>
                  <a:pt x="83515" y="83515"/>
                </a:lnTo>
                <a:lnTo>
                  <a:pt x="69585" y="5565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8975" y="4045557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092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57194" y="43429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26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6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48981" y="4050343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07176" y="433067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2779" y="1824187"/>
            <a:ext cx="6229532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2779" y="2010097"/>
            <a:ext cx="195025" cy="3809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77270" y="2010097"/>
            <a:ext cx="195041" cy="3809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34147" y="2279772"/>
            <a:ext cx="2709016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57520" y="2305375"/>
            <a:ext cx="2712841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3164" y="2353289"/>
            <a:ext cx="14356" cy="377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68290" y="2279772"/>
            <a:ext cx="412653" cy="1112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01096" y="2257460"/>
            <a:ext cx="1930106" cy="1043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1096" y="1889811"/>
            <a:ext cx="4002" cy="50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1727" y="1872528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81" y="0"/>
                </a:moveTo>
                <a:lnTo>
                  <a:pt x="40499" y="1301"/>
                </a:lnTo>
                <a:lnTo>
                  <a:pt x="7576" y="25057"/>
                </a:lnTo>
                <a:lnTo>
                  <a:pt x="0" y="52151"/>
                </a:lnTo>
                <a:lnTo>
                  <a:pt x="1296" y="366721"/>
                </a:lnTo>
                <a:lnTo>
                  <a:pt x="25037" y="399659"/>
                </a:lnTo>
                <a:lnTo>
                  <a:pt x="52123" y="407243"/>
                </a:lnTo>
                <a:lnTo>
                  <a:pt x="6028778" y="405947"/>
                </a:lnTo>
                <a:lnTo>
                  <a:pt x="6061718" y="382201"/>
                </a:lnTo>
                <a:lnTo>
                  <a:pt x="6069302" y="355122"/>
                </a:lnTo>
                <a:lnTo>
                  <a:pt x="6068001" y="40523"/>
                </a:lnTo>
                <a:lnTo>
                  <a:pt x="6044253" y="7580"/>
                </a:lnTo>
                <a:lnTo>
                  <a:pt x="601718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65575" y="1993179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650" spc="-35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1169" y="1909866"/>
            <a:ext cx="590946" cy="4712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1499" y="1946314"/>
            <a:ext cx="328065" cy="3334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489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21" y="241452"/>
                </a:lnTo>
                <a:lnTo>
                  <a:pt x="454459" y="217721"/>
                </a:lnTo>
                <a:lnTo>
                  <a:pt x="462046" y="190621"/>
                </a:lnTo>
                <a:lnTo>
                  <a:pt x="460754" y="40535"/>
                </a:lnTo>
                <a:lnTo>
                  <a:pt x="437020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929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8031" y="1909866"/>
            <a:ext cx="586892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28391" y="1946314"/>
            <a:ext cx="328065" cy="3334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3631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52" y="241447"/>
                </a:lnTo>
                <a:lnTo>
                  <a:pt x="454492" y="217714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0270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09548" y="2279772"/>
            <a:ext cx="588690" cy="1112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74923" y="1909866"/>
            <a:ext cx="586861" cy="402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17082" y="1946314"/>
            <a:ext cx="326230" cy="3334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36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27"/>
                </a:lnTo>
                <a:lnTo>
                  <a:pt x="25028" y="235165"/>
                </a:lnTo>
                <a:lnTo>
                  <a:pt x="52120" y="242742"/>
                </a:lnTo>
                <a:lnTo>
                  <a:pt x="421553" y="241443"/>
                </a:lnTo>
                <a:lnTo>
                  <a:pt x="454495" y="217707"/>
                </a:lnTo>
                <a:lnTo>
                  <a:pt x="462076" y="190621"/>
                </a:lnTo>
                <a:lnTo>
                  <a:pt x="460775" y="40494"/>
                </a:lnTo>
                <a:lnTo>
                  <a:pt x="437019" y="7572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676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398239" y="2279772"/>
            <a:ext cx="552236" cy="256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1785" y="1902582"/>
            <a:ext cx="588690" cy="4027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3944" y="1939014"/>
            <a:ext cx="326230" cy="3407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1101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6" y="40525"/>
                </a:lnTo>
                <a:lnTo>
                  <a:pt x="437025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5498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0476" y="1902569"/>
            <a:ext cx="586861" cy="4028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0805" y="1939014"/>
            <a:ext cx="328065" cy="3407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9836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4" y="40525"/>
                </a:lnTo>
                <a:lnTo>
                  <a:pt x="437011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4233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37338" y="1902569"/>
            <a:ext cx="621487" cy="4760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77667" y="1939014"/>
            <a:ext cx="328065" cy="3407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85709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44" y="1291"/>
                </a:lnTo>
                <a:lnTo>
                  <a:pt x="7588" y="25026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21" y="241481"/>
                </a:lnTo>
                <a:lnTo>
                  <a:pt x="454459" y="217738"/>
                </a:lnTo>
                <a:lnTo>
                  <a:pt x="462046" y="190652"/>
                </a:lnTo>
                <a:lnTo>
                  <a:pt x="460759" y="40545"/>
                </a:lnTo>
                <a:lnTo>
                  <a:pt x="437026" y="759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29696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59186" y="4368505"/>
            <a:ext cx="6229523" cy="1877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59186" y="4552589"/>
            <a:ext cx="195001" cy="3754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3668" y="4552589"/>
            <a:ext cx="195041" cy="3754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0543" y="4817122"/>
            <a:ext cx="5846795" cy="1108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23352" y="4368505"/>
            <a:ext cx="53644" cy="492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69997" y="4368505"/>
            <a:ext cx="57972" cy="492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26104" y="4368505"/>
            <a:ext cx="45719" cy="457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15669" y="4793213"/>
            <a:ext cx="2099602" cy="1093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15669" y="4430471"/>
            <a:ext cx="9692" cy="111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07396" y="4417730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48" y="0"/>
                </a:moveTo>
                <a:lnTo>
                  <a:pt x="40544" y="1290"/>
                </a:lnTo>
                <a:lnTo>
                  <a:pt x="7587" y="25013"/>
                </a:lnTo>
                <a:lnTo>
                  <a:pt x="0" y="52090"/>
                </a:lnTo>
                <a:lnTo>
                  <a:pt x="1297" y="358869"/>
                </a:lnTo>
                <a:lnTo>
                  <a:pt x="25044" y="391808"/>
                </a:lnTo>
                <a:lnTo>
                  <a:pt x="52123" y="399391"/>
                </a:lnTo>
                <a:lnTo>
                  <a:pt x="6028758" y="398094"/>
                </a:lnTo>
                <a:lnTo>
                  <a:pt x="6061692" y="374346"/>
                </a:lnTo>
                <a:lnTo>
                  <a:pt x="6069268" y="347264"/>
                </a:lnTo>
                <a:lnTo>
                  <a:pt x="6067978" y="40515"/>
                </a:lnTo>
                <a:lnTo>
                  <a:pt x="6044247" y="7579"/>
                </a:lnTo>
                <a:lnTo>
                  <a:pt x="601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81234" y="4534451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01169" y="4446899"/>
            <a:ext cx="586861" cy="40276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41499" y="4483329"/>
            <a:ext cx="322600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89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31" y="241485"/>
                </a:lnTo>
                <a:lnTo>
                  <a:pt x="454461" y="217736"/>
                </a:lnTo>
                <a:lnTo>
                  <a:pt x="462046" y="190643"/>
                </a:lnTo>
                <a:lnTo>
                  <a:pt x="460753" y="40536"/>
                </a:lnTo>
                <a:lnTo>
                  <a:pt x="437018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794101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188031" y="4446884"/>
            <a:ext cx="586892" cy="40277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28391" y="4483329"/>
            <a:ext cx="322588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3631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38146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74923" y="4446884"/>
            <a:ext cx="617829" cy="40277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17082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236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63" y="241476"/>
                </a:lnTo>
                <a:lnTo>
                  <a:pt x="454497" y="217722"/>
                </a:lnTo>
                <a:lnTo>
                  <a:pt x="462076" y="190643"/>
                </a:lnTo>
                <a:lnTo>
                  <a:pt x="460774" y="40496"/>
                </a:lnTo>
                <a:lnTo>
                  <a:pt x="437018" y="757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96881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392753" y="4446884"/>
            <a:ext cx="588690" cy="40277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34911" y="4483329"/>
            <a:ext cx="322588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4234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587456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981443" y="4446884"/>
            <a:ext cx="586861" cy="40277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21773" y="4483329"/>
            <a:ext cx="322600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2969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74845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68305" y="4446884"/>
            <a:ext cx="623315" cy="40277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10464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17012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0"/>
                </a:lnTo>
                <a:lnTo>
                  <a:pt x="7580" y="25040"/>
                </a:lnTo>
                <a:lnTo>
                  <a:pt x="0" y="52126"/>
                </a:lnTo>
                <a:lnTo>
                  <a:pt x="1303" y="202275"/>
                </a:lnTo>
                <a:lnTo>
                  <a:pt x="25060" y="235201"/>
                </a:lnTo>
                <a:lnTo>
                  <a:pt x="52151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762182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250067" y="4995454"/>
            <a:ext cx="2979874" cy="55954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08384" y="5420531"/>
            <a:ext cx="2121456" cy="9801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08384" y="5062891"/>
            <a:ext cx="3322" cy="44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99572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48" y="0"/>
                </a:moveTo>
                <a:lnTo>
                  <a:pt x="40506" y="1298"/>
                </a:lnTo>
                <a:lnTo>
                  <a:pt x="7575" y="25045"/>
                </a:lnTo>
                <a:lnTo>
                  <a:pt x="0" y="52136"/>
                </a:lnTo>
                <a:lnTo>
                  <a:pt x="1295" y="358884"/>
                </a:lnTo>
                <a:lnTo>
                  <a:pt x="25032" y="391818"/>
                </a:lnTo>
                <a:lnTo>
                  <a:pt x="52126" y="399394"/>
                </a:lnTo>
                <a:lnTo>
                  <a:pt x="2778740" y="398101"/>
                </a:lnTo>
                <a:lnTo>
                  <a:pt x="2811684" y="374370"/>
                </a:lnTo>
                <a:lnTo>
                  <a:pt x="2819268" y="347279"/>
                </a:lnTo>
                <a:lnTo>
                  <a:pt x="2817970" y="40519"/>
                </a:lnTo>
                <a:lnTo>
                  <a:pt x="2794223" y="7579"/>
                </a:lnTo>
                <a:lnTo>
                  <a:pt x="276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09202" y="4835541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67445" y="49869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15" y="27846"/>
                </a:lnTo>
                <a:lnTo>
                  <a:pt x="41757" y="27846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46"/>
                </a:lnTo>
                <a:lnTo>
                  <a:pt x="69615" y="27846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411644" y="5073834"/>
            <a:ext cx="623315" cy="40278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48316" y="5110291"/>
            <a:ext cx="333530" cy="33333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61022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1"/>
                </a:lnTo>
                <a:lnTo>
                  <a:pt x="7586" y="25032"/>
                </a:lnTo>
                <a:lnTo>
                  <a:pt x="0" y="52126"/>
                </a:lnTo>
                <a:lnTo>
                  <a:pt x="1292" y="202234"/>
                </a:lnTo>
                <a:lnTo>
                  <a:pt x="25026" y="235191"/>
                </a:lnTo>
                <a:lnTo>
                  <a:pt x="52090" y="242779"/>
                </a:lnTo>
                <a:lnTo>
                  <a:pt x="421524" y="241482"/>
                </a:lnTo>
                <a:lnTo>
                  <a:pt x="454462" y="217735"/>
                </a:lnTo>
                <a:lnTo>
                  <a:pt x="462046" y="190655"/>
                </a:lnTo>
                <a:lnTo>
                  <a:pt x="460749" y="40520"/>
                </a:lnTo>
                <a:lnTo>
                  <a:pt x="437003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16117" y="4995454"/>
            <a:ext cx="2979877" cy="55954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74426" y="5421077"/>
            <a:ext cx="2232659" cy="9746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74426" y="5062891"/>
            <a:ext cx="2956" cy="389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65221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14" y="1297"/>
                </a:lnTo>
                <a:lnTo>
                  <a:pt x="7581" y="25044"/>
                </a:lnTo>
                <a:lnTo>
                  <a:pt x="0" y="52136"/>
                </a:lnTo>
                <a:lnTo>
                  <a:pt x="1295" y="358880"/>
                </a:lnTo>
                <a:lnTo>
                  <a:pt x="25040" y="391818"/>
                </a:lnTo>
                <a:lnTo>
                  <a:pt x="52120" y="399394"/>
                </a:lnTo>
                <a:lnTo>
                  <a:pt x="2778748" y="398105"/>
                </a:lnTo>
                <a:lnTo>
                  <a:pt x="2811690" y="374377"/>
                </a:lnTo>
                <a:lnTo>
                  <a:pt x="2819278" y="347279"/>
                </a:lnTo>
                <a:lnTo>
                  <a:pt x="2817984" y="40540"/>
                </a:lnTo>
                <a:lnTo>
                  <a:pt x="2794248" y="7583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2522939" y="5164651"/>
            <a:ext cx="517715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66745" algn="l"/>
              </a:tabLst>
            </a:pP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600451" y="5190548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167945" y="5267939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48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81888" y="522616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78"/>
                </a:lnTo>
                <a:lnTo>
                  <a:pt x="0" y="83545"/>
                </a:lnTo>
                <a:lnTo>
                  <a:pt x="83545" y="4177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974860" y="483153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46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33102" y="497179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5" y="27849"/>
                </a:lnTo>
                <a:lnTo>
                  <a:pt x="4175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49"/>
                </a:lnTo>
                <a:lnTo>
                  <a:pt x="69595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725064" y="5073834"/>
            <a:ext cx="621487" cy="40278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25064" y="5170154"/>
            <a:ext cx="73437" cy="15636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89077" y="5110291"/>
            <a:ext cx="282499" cy="3499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73649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46"/>
                </a:lnTo>
                <a:lnTo>
                  <a:pt x="0" y="52126"/>
                </a:lnTo>
                <a:lnTo>
                  <a:pt x="1301" y="202275"/>
                </a:lnTo>
                <a:lnTo>
                  <a:pt x="25057" y="235199"/>
                </a:lnTo>
                <a:lnTo>
                  <a:pt x="52151" y="242779"/>
                </a:lnTo>
                <a:lnTo>
                  <a:pt x="421532" y="241487"/>
                </a:lnTo>
                <a:lnTo>
                  <a:pt x="454466" y="217742"/>
                </a:lnTo>
                <a:lnTo>
                  <a:pt x="462046" y="190655"/>
                </a:lnTo>
                <a:lnTo>
                  <a:pt x="460755" y="40540"/>
                </a:lnTo>
                <a:lnTo>
                  <a:pt x="437032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939195" y="5190548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4868570" y="5053759"/>
            <a:ext cx="264643" cy="22691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060770" y="2593232"/>
            <a:ext cx="264654" cy="22691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145322" y="1872743"/>
            <a:ext cx="264651" cy="22692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145322" y="4375852"/>
            <a:ext cx="264656" cy="22692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2933958" y="5621966"/>
            <a:ext cx="5372735" cy="1078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0965">
              <a:lnSpc>
                <a:spcPct val="129500"/>
              </a:lnSpc>
              <a:tabLst>
                <a:tab pos="3054350" algn="l"/>
                <a:tab pos="3496310" algn="l"/>
              </a:tabLst>
            </a:pP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p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565" dirty="0">
                <a:solidFill>
                  <a:srgbClr val="C31E23"/>
                </a:solidFill>
                <a:latin typeface="Calibri"/>
                <a:cs typeface="Calibri"/>
              </a:rPr>
              <a:t>r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t</a:t>
            </a:r>
            <a:r>
              <a:rPr sz="3250" spc="520" dirty="0">
                <a:solidFill>
                  <a:srgbClr val="C31E23"/>
                </a:solidFill>
                <a:latin typeface="Calibri"/>
                <a:cs typeface="Calibri"/>
              </a:rPr>
              <a:t>i</a:t>
            </a: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na</a:t>
            </a:r>
            <a:r>
              <a:rPr sz="3250" spc="765" dirty="0">
                <a:solidFill>
                  <a:srgbClr val="C31E23"/>
                </a:solidFill>
                <a:latin typeface="Calibri"/>
                <a:cs typeface="Calibri"/>
              </a:rPr>
              <a:t>ll</a:t>
            </a:r>
            <a:r>
              <a:rPr sz="3250" spc="500" dirty="0">
                <a:solidFill>
                  <a:srgbClr val="C31E23"/>
                </a:solidFill>
                <a:latin typeface="Calibri"/>
                <a:cs typeface="Calibri"/>
              </a:rPr>
              <a:t>y</a:t>
            </a:r>
            <a:r>
              <a:rPr sz="3250" dirty="0">
                <a:solidFill>
                  <a:srgbClr val="C31E23"/>
                </a:solidFill>
                <a:latin typeface="Times New Roman"/>
                <a:cs typeface="Times New Roman"/>
              </a:rPr>
              <a:t>	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505" dirty="0">
                <a:solidFill>
                  <a:srgbClr val="C31E23"/>
                </a:solidFill>
                <a:latin typeface="Calibri"/>
                <a:cs typeface="Calibri"/>
              </a:rPr>
              <a:t>u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p</a:t>
            </a:r>
            <a:r>
              <a:rPr sz="3250" spc="765" dirty="0">
                <a:solidFill>
                  <a:srgbClr val="C31E23"/>
                </a:solidFill>
                <a:latin typeface="Calibri"/>
                <a:cs typeface="Calibri"/>
              </a:rPr>
              <a:t>l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815" dirty="0">
                <a:solidFill>
                  <a:srgbClr val="C31E23"/>
                </a:solidFill>
                <a:latin typeface="Calibri"/>
                <a:cs typeface="Calibri"/>
              </a:rPr>
              <a:t>d</a:t>
            </a:r>
            <a:r>
              <a:rPr sz="3250" spc="390" dirty="0">
                <a:solidFill>
                  <a:srgbClr val="C31E23"/>
                </a:solidFill>
                <a:latin typeface="Times New Roman"/>
                <a:cs typeface="Times New Roman"/>
              </a:rPr>
              <a:t> </a:t>
            </a:r>
            <a:r>
              <a:rPr sz="3250" spc="525" dirty="0">
                <a:solidFill>
                  <a:srgbClr val="C31E23"/>
                </a:solidFill>
                <a:latin typeface="Calibri"/>
                <a:cs typeface="Calibri"/>
              </a:rPr>
              <a:t>i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565" dirty="0">
                <a:solidFill>
                  <a:srgbClr val="C31E23"/>
                </a:solidFill>
                <a:latin typeface="Calibri"/>
                <a:cs typeface="Calibri"/>
              </a:rPr>
              <a:t>r</a:t>
            </a:r>
            <a:r>
              <a:rPr sz="3250" spc="380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675" dirty="0">
                <a:solidFill>
                  <a:srgbClr val="C31E23"/>
                </a:solidFill>
                <a:latin typeface="Calibri"/>
                <a:cs typeface="Calibri"/>
              </a:rPr>
              <a:t>m</a:t>
            </a:r>
            <a:r>
              <a:rPr sz="3250" spc="380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</a:t>
            </a:r>
            <a:r>
              <a:rPr sz="3250" spc="390" dirty="0">
                <a:solidFill>
                  <a:srgbClr val="C31E23"/>
                </a:solidFill>
                <a:latin typeface="Calibri"/>
                <a:cs typeface="Calibri"/>
              </a:rPr>
              <a:t>t</a:t>
            </a:r>
            <a:r>
              <a:rPr sz="3250" spc="665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770" dirty="0">
                <a:solidFill>
                  <a:srgbClr val="C31E23"/>
                </a:solidFill>
                <a:latin typeface="Calibri"/>
                <a:cs typeface="Calibri"/>
              </a:rPr>
              <a:t>l</a:t>
            </a:r>
            <a:r>
              <a:rPr sz="3250" dirty="0">
                <a:solidFill>
                  <a:srgbClr val="C31E23"/>
                </a:solidFill>
                <a:latin typeface="Times New Roman"/>
                <a:cs typeface="Times New Roman"/>
              </a:rPr>
              <a:t>	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h</a:t>
            </a:r>
            <a:r>
              <a:rPr sz="3250" spc="665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</a:t>
            </a:r>
            <a:r>
              <a:rPr sz="3250" spc="665" dirty="0">
                <a:solidFill>
                  <a:srgbClr val="C31E23"/>
                </a:solidFill>
                <a:latin typeface="Calibri"/>
                <a:cs typeface="Calibri"/>
              </a:rPr>
              <a:t>g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2405593" y="6247835"/>
            <a:ext cx="423007" cy="40708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409504" y="5650808"/>
            <a:ext cx="423012" cy="40708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9186" y="2473045"/>
            <a:ext cx="6229523" cy="182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9186" y="2651649"/>
            <a:ext cx="195001" cy="1634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3668" y="2651649"/>
            <a:ext cx="195041" cy="1634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7368" y="4174926"/>
            <a:ext cx="2734421" cy="111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6146" y="4174926"/>
            <a:ext cx="391192" cy="111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0543" y="4173684"/>
            <a:ext cx="2692438" cy="112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7396" y="2522545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8"/>
                </a:lnTo>
                <a:lnTo>
                  <a:pt x="0" y="52120"/>
                </a:lnTo>
                <a:lnTo>
                  <a:pt x="1291" y="1611868"/>
                </a:lnTo>
                <a:lnTo>
                  <a:pt x="25030" y="1644802"/>
                </a:lnTo>
                <a:lnTo>
                  <a:pt x="52123" y="1652381"/>
                </a:lnTo>
                <a:lnTo>
                  <a:pt x="6028732" y="1651096"/>
                </a:lnTo>
                <a:lnTo>
                  <a:pt x="6061684" y="1627375"/>
                </a:lnTo>
                <a:lnTo>
                  <a:pt x="6069268" y="1600291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8872" y="2895864"/>
            <a:ext cx="5721031" cy="53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8736" y="2966943"/>
            <a:ext cx="2052209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997" y="294542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07" y="0"/>
                </a:moveTo>
                <a:lnTo>
                  <a:pt x="40500" y="1301"/>
                </a:lnTo>
                <a:lnTo>
                  <a:pt x="7576" y="25058"/>
                </a:lnTo>
                <a:lnTo>
                  <a:pt x="0" y="52151"/>
                </a:lnTo>
                <a:lnTo>
                  <a:pt x="1296" y="335389"/>
                </a:lnTo>
                <a:lnTo>
                  <a:pt x="25040" y="368326"/>
                </a:lnTo>
                <a:lnTo>
                  <a:pt x="52126" y="375909"/>
                </a:lnTo>
                <a:lnTo>
                  <a:pt x="5519713" y="374613"/>
                </a:lnTo>
                <a:lnTo>
                  <a:pt x="5552651" y="350868"/>
                </a:lnTo>
                <a:lnTo>
                  <a:pt x="5560228" y="323789"/>
                </a:lnTo>
                <a:lnTo>
                  <a:pt x="5558929" y="40523"/>
                </a:lnTo>
                <a:lnTo>
                  <a:pt x="5535193" y="7580"/>
                </a:lnTo>
                <a:lnTo>
                  <a:pt x="5508107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7368" y="3342396"/>
            <a:ext cx="3079851" cy="537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7980" y="3433531"/>
            <a:ext cx="2625001" cy="4465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7980" y="3342396"/>
            <a:ext cx="5711924" cy="91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9066" y="3413481"/>
            <a:ext cx="1786103" cy="4264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5821" y="339180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16" y="0"/>
                </a:moveTo>
                <a:lnTo>
                  <a:pt x="40524" y="1296"/>
                </a:lnTo>
                <a:lnTo>
                  <a:pt x="7583" y="25042"/>
                </a:lnTo>
                <a:lnTo>
                  <a:pt x="0" y="52120"/>
                </a:lnTo>
                <a:lnTo>
                  <a:pt x="1296" y="335397"/>
                </a:lnTo>
                <a:lnTo>
                  <a:pt x="25043" y="368333"/>
                </a:lnTo>
                <a:lnTo>
                  <a:pt x="52123" y="375909"/>
                </a:lnTo>
                <a:lnTo>
                  <a:pt x="5519744" y="374610"/>
                </a:lnTo>
                <a:lnTo>
                  <a:pt x="5552687" y="350874"/>
                </a:lnTo>
                <a:lnTo>
                  <a:pt x="5560268" y="323789"/>
                </a:lnTo>
                <a:lnTo>
                  <a:pt x="5558967" y="40503"/>
                </a:lnTo>
                <a:lnTo>
                  <a:pt x="5535210" y="7579"/>
                </a:lnTo>
                <a:lnTo>
                  <a:pt x="5508116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2473" y="2627519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0344" y="2325428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4">
                <a:moveTo>
                  <a:pt x="0" y="0"/>
                </a:moveTo>
                <a:lnTo>
                  <a:pt x="0" y="581835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8569" y="229760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08569" y="285188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3516" y="2661137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6557" y="2651018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4799" y="28532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57" y="83515"/>
                </a:lnTo>
                <a:lnTo>
                  <a:pt x="6960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19">
                <a:moveTo>
                  <a:pt x="83515" y="0"/>
                </a:moveTo>
                <a:lnTo>
                  <a:pt x="41757" y="27828"/>
                </a:lnTo>
                <a:lnTo>
                  <a:pt x="69601" y="2782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75463" y="2323154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0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3695" y="229510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5475" y="2316658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51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3706" y="228864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15"/>
                </a:lnTo>
                <a:lnTo>
                  <a:pt x="41757" y="55686"/>
                </a:lnTo>
                <a:lnTo>
                  <a:pt x="69601" y="55686"/>
                </a:lnTo>
                <a:lnTo>
                  <a:pt x="41757" y="0"/>
                </a:lnTo>
                <a:close/>
              </a:path>
              <a:path w="83820" h="83819">
                <a:moveTo>
                  <a:pt x="69601" y="55686"/>
                </a:moveTo>
                <a:lnTo>
                  <a:pt x="41757" y="55686"/>
                </a:lnTo>
                <a:lnTo>
                  <a:pt x="83515" y="83515"/>
                </a:lnTo>
                <a:lnTo>
                  <a:pt x="6960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0161" y="3818783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03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8387" y="379093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8387" y="433860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4303" y="4049653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0057" y="3803375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63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78299" y="377557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15"/>
                </a:lnTo>
                <a:lnTo>
                  <a:pt x="41757" y="55656"/>
                </a:lnTo>
                <a:lnTo>
                  <a:pt x="69585" y="55656"/>
                </a:lnTo>
                <a:lnTo>
                  <a:pt x="41757" y="0"/>
                </a:lnTo>
                <a:close/>
              </a:path>
              <a:path w="83820" h="83820">
                <a:moveTo>
                  <a:pt x="69585" y="55656"/>
                </a:moveTo>
                <a:lnTo>
                  <a:pt x="41757" y="55656"/>
                </a:lnTo>
                <a:lnTo>
                  <a:pt x="83515" y="83515"/>
                </a:lnTo>
                <a:lnTo>
                  <a:pt x="69585" y="5565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8975" y="4045557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092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57194" y="43429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26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6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48981" y="4050343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07176" y="433067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2779" y="1824187"/>
            <a:ext cx="6229532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2779" y="2010097"/>
            <a:ext cx="195025" cy="3809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77270" y="2010097"/>
            <a:ext cx="195041" cy="3809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34147" y="2279772"/>
            <a:ext cx="2709016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57520" y="2305375"/>
            <a:ext cx="2712841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3164" y="2353289"/>
            <a:ext cx="14356" cy="377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68290" y="2279772"/>
            <a:ext cx="412653" cy="1112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01096" y="2257460"/>
            <a:ext cx="1930106" cy="1043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1096" y="1889811"/>
            <a:ext cx="4002" cy="50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1727" y="1872528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81" y="0"/>
                </a:moveTo>
                <a:lnTo>
                  <a:pt x="40499" y="1301"/>
                </a:lnTo>
                <a:lnTo>
                  <a:pt x="7576" y="25057"/>
                </a:lnTo>
                <a:lnTo>
                  <a:pt x="0" y="52151"/>
                </a:lnTo>
                <a:lnTo>
                  <a:pt x="1296" y="366721"/>
                </a:lnTo>
                <a:lnTo>
                  <a:pt x="25037" y="399659"/>
                </a:lnTo>
                <a:lnTo>
                  <a:pt x="52123" y="407243"/>
                </a:lnTo>
                <a:lnTo>
                  <a:pt x="6028778" y="405947"/>
                </a:lnTo>
                <a:lnTo>
                  <a:pt x="6061718" y="382201"/>
                </a:lnTo>
                <a:lnTo>
                  <a:pt x="6069302" y="355122"/>
                </a:lnTo>
                <a:lnTo>
                  <a:pt x="6068001" y="40523"/>
                </a:lnTo>
                <a:lnTo>
                  <a:pt x="6044253" y="7580"/>
                </a:lnTo>
                <a:lnTo>
                  <a:pt x="601718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65575" y="1993179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650" spc="-35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1169" y="1909866"/>
            <a:ext cx="590946" cy="4712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1499" y="1946314"/>
            <a:ext cx="328065" cy="3334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489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21" y="241452"/>
                </a:lnTo>
                <a:lnTo>
                  <a:pt x="454459" y="217721"/>
                </a:lnTo>
                <a:lnTo>
                  <a:pt x="462046" y="190621"/>
                </a:lnTo>
                <a:lnTo>
                  <a:pt x="460754" y="40535"/>
                </a:lnTo>
                <a:lnTo>
                  <a:pt x="437020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929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8031" y="1909866"/>
            <a:ext cx="586892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28391" y="1946314"/>
            <a:ext cx="328065" cy="3334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3631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52" y="241447"/>
                </a:lnTo>
                <a:lnTo>
                  <a:pt x="454492" y="217714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0270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09548" y="2279772"/>
            <a:ext cx="588690" cy="1112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74923" y="1909866"/>
            <a:ext cx="586861" cy="402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17082" y="1946314"/>
            <a:ext cx="326230" cy="3334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36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27"/>
                </a:lnTo>
                <a:lnTo>
                  <a:pt x="25028" y="235165"/>
                </a:lnTo>
                <a:lnTo>
                  <a:pt x="52120" y="242742"/>
                </a:lnTo>
                <a:lnTo>
                  <a:pt x="421553" y="241443"/>
                </a:lnTo>
                <a:lnTo>
                  <a:pt x="454495" y="217707"/>
                </a:lnTo>
                <a:lnTo>
                  <a:pt x="462076" y="190621"/>
                </a:lnTo>
                <a:lnTo>
                  <a:pt x="460775" y="40494"/>
                </a:lnTo>
                <a:lnTo>
                  <a:pt x="437019" y="7572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676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398239" y="2279772"/>
            <a:ext cx="552236" cy="256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1785" y="1902582"/>
            <a:ext cx="588690" cy="4027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3944" y="1939014"/>
            <a:ext cx="326230" cy="3407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1101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6" y="40525"/>
                </a:lnTo>
                <a:lnTo>
                  <a:pt x="437025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5498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0476" y="1902569"/>
            <a:ext cx="586861" cy="4028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0805" y="1939014"/>
            <a:ext cx="328065" cy="3407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9836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4" y="40525"/>
                </a:lnTo>
                <a:lnTo>
                  <a:pt x="437011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4233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37338" y="1902569"/>
            <a:ext cx="621487" cy="4760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77667" y="1939014"/>
            <a:ext cx="328065" cy="3407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85709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44" y="1291"/>
                </a:lnTo>
                <a:lnTo>
                  <a:pt x="7588" y="25026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21" y="241481"/>
                </a:lnTo>
                <a:lnTo>
                  <a:pt x="454459" y="217738"/>
                </a:lnTo>
                <a:lnTo>
                  <a:pt x="462046" y="190652"/>
                </a:lnTo>
                <a:lnTo>
                  <a:pt x="460759" y="40545"/>
                </a:lnTo>
                <a:lnTo>
                  <a:pt x="437026" y="759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29696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59186" y="4368505"/>
            <a:ext cx="6229523" cy="1877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59186" y="4552589"/>
            <a:ext cx="195001" cy="3754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3668" y="4552589"/>
            <a:ext cx="195041" cy="3754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0543" y="4817122"/>
            <a:ext cx="5846795" cy="1108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23352" y="4368505"/>
            <a:ext cx="53644" cy="4922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69997" y="4368505"/>
            <a:ext cx="57972" cy="492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26104" y="4368505"/>
            <a:ext cx="45719" cy="4571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15669" y="4793213"/>
            <a:ext cx="2099602" cy="1093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15669" y="4430471"/>
            <a:ext cx="9692" cy="111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07396" y="4417730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48" y="0"/>
                </a:moveTo>
                <a:lnTo>
                  <a:pt x="40544" y="1290"/>
                </a:lnTo>
                <a:lnTo>
                  <a:pt x="7587" y="25013"/>
                </a:lnTo>
                <a:lnTo>
                  <a:pt x="0" y="52090"/>
                </a:lnTo>
                <a:lnTo>
                  <a:pt x="1297" y="358869"/>
                </a:lnTo>
                <a:lnTo>
                  <a:pt x="25044" y="391808"/>
                </a:lnTo>
                <a:lnTo>
                  <a:pt x="52123" y="399391"/>
                </a:lnTo>
                <a:lnTo>
                  <a:pt x="6028758" y="398094"/>
                </a:lnTo>
                <a:lnTo>
                  <a:pt x="6061692" y="374346"/>
                </a:lnTo>
                <a:lnTo>
                  <a:pt x="6069268" y="347264"/>
                </a:lnTo>
                <a:lnTo>
                  <a:pt x="6067978" y="40515"/>
                </a:lnTo>
                <a:lnTo>
                  <a:pt x="6044247" y="7579"/>
                </a:lnTo>
                <a:lnTo>
                  <a:pt x="601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81234" y="4534451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01169" y="4446899"/>
            <a:ext cx="586861" cy="40276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41499" y="4483329"/>
            <a:ext cx="322600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89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31" y="241485"/>
                </a:lnTo>
                <a:lnTo>
                  <a:pt x="454461" y="217736"/>
                </a:lnTo>
                <a:lnTo>
                  <a:pt x="462046" y="190643"/>
                </a:lnTo>
                <a:lnTo>
                  <a:pt x="460753" y="40536"/>
                </a:lnTo>
                <a:lnTo>
                  <a:pt x="437018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794101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188031" y="4446884"/>
            <a:ext cx="586892" cy="40277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28391" y="4483329"/>
            <a:ext cx="322588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3631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38146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74923" y="4446884"/>
            <a:ext cx="617829" cy="40277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17082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236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63" y="241476"/>
                </a:lnTo>
                <a:lnTo>
                  <a:pt x="454497" y="217722"/>
                </a:lnTo>
                <a:lnTo>
                  <a:pt x="462076" y="190643"/>
                </a:lnTo>
                <a:lnTo>
                  <a:pt x="460774" y="40496"/>
                </a:lnTo>
                <a:lnTo>
                  <a:pt x="437018" y="757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96881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392753" y="4446884"/>
            <a:ext cx="588690" cy="40277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34911" y="4483329"/>
            <a:ext cx="322588" cy="3337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4234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587456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981443" y="4446884"/>
            <a:ext cx="586861" cy="40277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21773" y="4483329"/>
            <a:ext cx="322600" cy="3337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2969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74845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68305" y="4446884"/>
            <a:ext cx="623315" cy="40277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10464" y="4483329"/>
            <a:ext cx="320765" cy="33379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17012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0"/>
                </a:lnTo>
                <a:lnTo>
                  <a:pt x="7580" y="25040"/>
                </a:lnTo>
                <a:lnTo>
                  <a:pt x="0" y="52126"/>
                </a:lnTo>
                <a:lnTo>
                  <a:pt x="1303" y="202275"/>
                </a:lnTo>
                <a:lnTo>
                  <a:pt x="25060" y="235201"/>
                </a:lnTo>
                <a:lnTo>
                  <a:pt x="52151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762182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250067" y="4995454"/>
            <a:ext cx="2979874" cy="55954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08384" y="5420531"/>
            <a:ext cx="2121456" cy="9801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08384" y="5062891"/>
            <a:ext cx="3322" cy="44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99572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48" y="0"/>
                </a:moveTo>
                <a:lnTo>
                  <a:pt x="40506" y="1298"/>
                </a:lnTo>
                <a:lnTo>
                  <a:pt x="7575" y="25045"/>
                </a:lnTo>
                <a:lnTo>
                  <a:pt x="0" y="52136"/>
                </a:lnTo>
                <a:lnTo>
                  <a:pt x="1295" y="358884"/>
                </a:lnTo>
                <a:lnTo>
                  <a:pt x="25032" y="391818"/>
                </a:lnTo>
                <a:lnTo>
                  <a:pt x="52126" y="399394"/>
                </a:lnTo>
                <a:lnTo>
                  <a:pt x="2778740" y="398101"/>
                </a:lnTo>
                <a:lnTo>
                  <a:pt x="2811684" y="374370"/>
                </a:lnTo>
                <a:lnTo>
                  <a:pt x="2819268" y="347279"/>
                </a:lnTo>
                <a:lnTo>
                  <a:pt x="2817970" y="40519"/>
                </a:lnTo>
                <a:lnTo>
                  <a:pt x="2794223" y="7579"/>
                </a:lnTo>
                <a:lnTo>
                  <a:pt x="276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09202" y="4835541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67445" y="49869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15" y="27846"/>
                </a:lnTo>
                <a:lnTo>
                  <a:pt x="41757" y="27846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46"/>
                </a:lnTo>
                <a:lnTo>
                  <a:pt x="69615" y="27846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411644" y="5073834"/>
            <a:ext cx="623315" cy="40278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48316" y="5110291"/>
            <a:ext cx="333530" cy="33333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61022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1"/>
                </a:lnTo>
                <a:lnTo>
                  <a:pt x="7586" y="25032"/>
                </a:lnTo>
                <a:lnTo>
                  <a:pt x="0" y="52126"/>
                </a:lnTo>
                <a:lnTo>
                  <a:pt x="1292" y="202234"/>
                </a:lnTo>
                <a:lnTo>
                  <a:pt x="25026" y="235191"/>
                </a:lnTo>
                <a:lnTo>
                  <a:pt x="52090" y="242779"/>
                </a:lnTo>
                <a:lnTo>
                  <a:pt x="421524" y="241482"/>
                </a:lnTo>
                <a:lnTo>
                  <a:pt x="454462" y="217735"/>
                </a:lnTo>
                <a:lnTo>
                  <a:pt x="462046" y="190655"/>
                </a:lnTo>
                <a:lnTo>
                  <a:pt x="460749" y="40520"/>
                </a:lnTo>
                <a:lnTo>
                  <a:pt x="437003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16117" y="4995454"/>
            <a:ext cx="2979877" cy="55954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74426" y="5421077"/>
            <a:ext cx="2232659" cy="9746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74426" y="5062891"/>
            <a:ext cx="2956" cy="389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65221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14" y="1297"/>
                </a:lnTo>
                <a:lnTo>
                  <a:pt x="7581" y="25044"/>
                </a:lnTo>
                <a:lnTo>
                  <a:pt x="0" y="52136"/>
                </a:lnTo>
                <a:lnTo>
                  <a:pt x="1295" y="358880"/>
                </a:lnTo>
                <a:lnTo>
                  <a:pt x="25040" y="391818"/>
                </a:lnTo>
                <a:lnTo>
                  <a:pt x="52120" y="399394"/>
                </a:lnTo>
                <a:lnTo>
                  <a:pt x="2778748" y="398105"/>
                </a:lnTo>
                <a:lnTo>
                  <a:pt x="2811690" y="374377"/>
                </a:lnTo>
                <a:lnTo>
                  <a:pt x="2819278" y="347279"/>
                </a:lnTo>
                <a:lnTo>
                  <a:pt x="2817984" y="40540"/>
                </a:lnTo>
                <a:lnTo>
                  <a:pt x="2794248" y="7583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2522939" y="5164651"/>
            <a:ext cx="517715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66745" algn="l"/>
              </a:tabLst>
            </a:pP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600451" y="5190548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167945" y="5267939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48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81888" y="522616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78"/>
                </a:lnTo>
                <a:lnTo>
                  <a:pt x="0" y="83545"/>
                </a:lnTo>
                <a:lnTo>
                  <a:pt x="83545" y="4177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974860" y="483153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46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33102" y="497179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5" y="27849"/>
                </a:lnTo>
                <a:lnTo>
                  <a:pt x="4175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49"/>
                </a:lnTo>
                <a:lnTo>
                  <a:pt x="69595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725064" y="5073834"/>
            <a:ext cx="621487" cy="40278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25064" y="5170154"/>
            <a:ext cx="73437" cy="15636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89077" y="5110291"/>
            <a:ext cx="282499" cy="3499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73649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46"/>
                </a:lnTo>
                <a:lnTo>
                  <a:pt x="0" y="52126"/>
                </a:lnTo>
                <a:lnTo>
                  <a:pt x="1301" y="202275"/>
                </a:lnTo>
                <a:lnTo>
                  <a:pt x="25057" y="235199"/>
                </a:lnTo>
                <a:lnTo>
                  <a:pt x="52151" y="242779"/>
                </a:lnTo>
                <a:lnTo>
                  <a:pt x="421532" y="241487"/>
                </a:lnTo>
                <a:lnTo>
                  <a:pt x="454466" y="217742"/>
                </a:lnTo>
                <a:lnTo>
                  <a:pt x="462046" y="190655"/>
                </a:lnTo>
                <a:lnTo>
                  <a:pt x="460755" y="40540"/>
                </a:lnTo>
                <a:lnTo>
                  <a:pt x="437032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939195" y="5190548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4868570" y="5053759"/>
            <a:ext cx="264643" cy="22691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060770" y="2593232"/>
            <a:ext cx="264654" cy="22691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145322" y="1872743"/>
            <a:ext cx="264651" cy="22692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145322" y="4375852"/>
            <a:ext cx="264656" cy="22692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2933958" y="5621966"/>
            <a:ext cx="5372735" cy="1078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0965">
              <a:lnSpc>
                <a:spcPct val="129500"/>
              </a:lnSpc>
              <a:tabLst>
                <a:tab pos="3054350" algn="l"/>
                <a:tab pos="3496310" algn="l"/>
              </a:tabLst>
            </a:pP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p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565" dirty="0">
                <a:solidFill>
                  <a:srgbClr val="C31E23"/>
                </a:solidFill>
                <a:latin typeface="Calibri"/>
                <a:cs typeface="Calibri"/>
              </a:rPr>
              <a:t>r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t</a:t>
            </a:r>
            <a:r>
              <a:rPr sz="3250" spc="520" dirty="0">
                <a:solidFill>
                  <a:srgbClr val="C31E23"/>
                </a:solidFill>
                <a:latin typeface="Calibri"/>
                <a:cs typeface="Calibri"/>
              </a:rPr>
              <a:t>i</a:t>
            </a: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na</a:t>
            </a:r>
            <a:r>
              <a:rPr sz="3250" spc="765" dirty="0">
                <a:solidFill>
                  <a:srgbClr val="C31E23"/>
                </a:solidFill>
                <a:latin typeface="Calibri"/>
                <a:cs typeface="Calibri"/>
              </a:rPr>
              <a:t>ll</a:t>
            </a:r>
            <a:r>
              <a:rPr sz="3250" spc="500" dirty="0">
                <a:solidFill>
                  <a:srgbClr val="C31E23"/>
                </a:solidFill>
                <a:latin typeface="Calibri"/>
                <a:cs typeface="Calibri"/>
              </a:rPr>
              <a:t>y</a:t>
            </a:r>
            <a:r>
              <a:rPr sz="3250" dirty="0">
                <a:solidFill>
                  <a:srgbClr val="C31E23"/>
                </a:solidFill>
                <a:latin typeface="Times New Roman"/>
                <a:cs typeface="Times New Roman"/>
              </a:rPr>
              <a:t>	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615" dirty="0">
                <a:solidFill>
                  <a:srgbClr val="C31E23"/>
                </a:solidFill>
                <a:latin typeface="Calibri"/>
                <a:cs typeface="Calibri"/>
              </a:rPr>
              <a:t>o</a:t>
            </a:r>
            <a:r>
              <a:rPr sz="3250" spc="505" dirty="0">
                <a:solidFill>
                  <a:srgbClr val="C31E23"/>
                </a:solidFill>
                <a:latin typeface="Calibri"/>
                <a:cs typeface="Calibri"/>
              </a:rPr>
              <a:t>u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p</a:t>
            </a:r>
            <a:r>
              <a:rPr sz="3250" spc="765" dirty="0">
                <a:solidFill>
                  <a:srgbClr val="C31E23"/>
                </a:solidFill>
                <a:latin typeface="Calibri"/>
                <a:cs typeface="Calibri"/>
              </a:rPr>
              <a:t>l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815" dirty="0">
                <a:solidFill>
                  <a:srgbClr val="C31E23"/>
                </a:solidFill>
                <a:latin typeface="Calibri"/>
                <a:cs typeface="Calibri"/>
              </a:rPr>
              <a:t>d</a:t>
            </a:r>
            <a:r>
              <a:rPr sz="3250" spc="390" dirty="0">
                <a:solidFill>
                  <a:srgbClr val="C31E23"/>
                </a:solidFill>
                <a:latin typeface="Times New Roman"/>
                <a:cs typeface="Times New Roman"/>
              </a:rPr>
              <a:t> </a:t>
            </a:r>
            <a:r>
              <a:rPr sz="3250" spc="525" dirty="0">
                <a:solidFill>
                  <a:srgbClr val="C31E23"/>
                </a:solidFill>
                <a:latin typeface="Calibri"/>
                <a:cs typeface="Calibri"/>
              </a:rPr>
              <a:t>i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565" dirty="0">
                <a:solidFill>
                  <a:srgbClr val="C31E23"/>
                </a:solidFill>
                <a:latin typeface="Calibri"/>
                <a:cs typeface="Calibri"/>
              </a:rPr>
              <a:t>r</a:t>
            </a:r>
            <a:r>
              <a:rPr sz="3250" spc="380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675" dirty="0">
                <a:solidFill>
                  <a:srgbClr val="C31E23"/>
                </a:solidFill>
                <a:latin typeface="Calibri"/>
                <a:cs typeface="Calibri"/>
              </a:rPr>
              <a:t>m</a:t>
            </a:r>
            <a:r>
              <a:rPr sz="3250" spc="380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</a:t>
            </a:r>
            <a:r>
              <a:rPr sz="3250" spc="390" dirty="0">
                <a:solidFill>
                  <a:srgbClr val="C31E23"/>
                </a:solidFill>
                <a:latin typeface="Calibri"/>
                <a:cs typeface="Calibri"/>
              </a:rPr>
              <a:t>t</a:t>
            </a:r>
            <a:r>
              <a:rPr sz="3250" spc="665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770" dirty="0">
                <a:solidFill>
                  <a:srgbClr val="C31E23"/>
                </a:solidFill>
                <a:latin typeface="Calibri"/>
                <a:cs typeface="Calibri"/>
              </a:rPr>
              <a:t>l</a:t>
            </a:r>
            <a:r>
              <a:rPr sz="3250" dirty="0">
                <a:solidFill>
                  <a:srgbClr val="C31E23"/>
                </a:solidFill>
                <a:latin typeface="Times New Roman"/>
                <a:cs typeface="Times New Roman"/>
              </a:rPr>
              <a:t>	</a:t>
            </a:r>
            <a:r>
              <a:rPr sz="3250" spc="650" dirty="0">
                <a:solidFill>
                  <a:srgbClr val="C31E23"/>
                </a:solidFill>
                <a:latin typeface="Calibri"/>
                <a:cs typeface="Calibri"/>
              </a:rPr>
              <a:t>c</a:t>
            </a:r>
            <a:r>
              <a:rPr sz="3250" spc="285" dirty="0">
                <a:solidFill>
                  <a:srgbClr val="C31E23"/>
                </a:solidFill>
                <a:latin typeface="Calibri"/>
                <a:cs typeface="Calibri"/>
              </a:rPr>
              <a:t>h</a:t>
            </a:r>
            <a:r>
              <a:rPr sz="3250" spc="665" dirty="0">
                <a:solidFill>
                  <a:srgbClr val="C31E23"/>
                </a:solidFill>
                <a:latin typeface="Calibri"/>
                <a:cs typeface="Calibri"/>
              </a:rPr>
              <a:t>a</a:t>
            </a:r>
            <a:r>
              <a:rPr sz="3250" spc="660" dirty="0">
                <a:solidFill>
                  <a:srgbClr val="C31E23"/>
                </a:solidFill>
                <a:latin typeface="Calibri"/>
                <a:cs typeface="Calibri"/>
              </a:rPr>
              <a:t>n</a:t>
            </a:r>
            <a:r>
              <a:rPr sz="3250" spc="665" dirty="0">
                <a:solidFill>
                  <a:srgbClr val="C31E23"/>
                </a:solidFill>
                <a:latin typeface="Calibri"/>
                <a:cs typeface="Calibri"/>
              </a:rPr>
              <a:t>g</a:t>
            </a:r>
            <a:r>
              <a:rPr sz="3250" spc="385" dirty="0">
                <a:solidFill>
                  <a:srgbClr val="C31E23"/>
                </a:solidFill>
                <a:latin typeface="Calibri"/>
                <a:cs typeface="Calibri"/>
              </a:rPr>
              <a:t>e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2405593" y="6247835"/>
            <a:ext cx="423007" cy="40708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409504" y="5650808"/>
            <a:ext cx="423012" cy="40708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42" name="object 142"/>
          <p:cNvSpPr txBox="1"/>
          <p:nvPr/>
        </p:nvSpPr>
        <p:spPr>
          <a:xfrm rot="4620000">
            <a:off x="7673812" y="1922190"/>
            <a:ext cx="2461972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5400" spc="577" baseline="1543" dirty="0">
                <a:solidFill>
                  <a:srgbClr val="211F1F"/>
                </a:solidFill>
                <a:latin typeface="Calibri"/>
                <a:cs typeface="Calibri"/>
              </a:rPr>
              <a:t>t</a:t>
            </a:r>
            <a:r>
              <a:rPr sz="5400" spc="585" baseline="1543" dirty="0">
                <a:solidFill>
                  <a:srgbClr val="211F1F"/>
                </a:solidFill>
                <a:latin typeface="Calibri"/>
                <a:cs typeface="Calibri"/>
              </a:rPr>
              <a:t>e</a:t>
            </a:r>
            <a:r>
              <a:rPr sz="3600" spc="685" dirty="0">
                <a:solidFill>
                  <a:srgbClr val="211F1F"/>
                </a:solidFill>
                <a:latin typeface="Calibri"/>
                <a:cs typeface="Calibri"/>
              </a:rPr>
              <a:t>c</a:t>
            </a:r>
            <a:r>
              <a:rPr sz="3600" spc="275" dirty="0">
                <a:solidFill>
                  <a:srgbClr val="211F1F"/>
                </a:solidFill>
                <a:latin typeface="Calibri"/>
                <a:cs typeface="Calibri"/>
              </a:rPr>
              <a:t>h</a:t>
            </a:r>
            <a:r>
              <a:rPr sz="3600" spc="690" dirty="0">
                <a:solidFill>
                  <a:srgbClr val="211F1F"/>
                </a:solidFill>
                <a:latin typeface="Calibri"/>
                <a:cs typeface="Calibri"/>
              </a:rPr>
              <a:t>n</a:t>
            </a:r>
            <a:r>
              <a:rPr sz="3600" spc="545" dirty="0">
                <a:solidFill>
                  <a:srgbClr val="211F1F"/>
                </a:solidFill>
                <a:latin typeface="Calibri"/>
                <a:cs typeface="Calibri"/>
              </a:rPr>
              <a:t>i</a:t>
            </a:r>
            <a:r>
              <a:rPr sz="3600" spc="685" dirty="0">
                <a:solidFill>
                  <a:srgbClr val="211F1F"/>
                </a:solidFill>
                <a:latin typeface="Calibri"/>
                <a:cs typeface="Calibri"/>
              </a:rPr>
              <a:t>c</a:t>
            </a:r>
            <a:r>
              <a:rPr sz="3600" spc="695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r>
              <a:rPr sz="5400" spc="1282" baseline="-1543" dirty="0">
                <a:solidFill>
                  <a:srgbClr val="211F1F"/>
                </a:solidFill>
                <a:latin typeface="Calibri"/>
                <a:cs typeface="Calibri"/>
              </a:rPr>
              <a:t>l</a:t>
            </a:r>
            <a:endParaRPr sz="5400" baseline="-1543"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 rot="4620000">
            <a:off x="7959906" y="4828103"/>
            <a:ext cx="3158779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5400" spc="412" baseline="2314" dirty="0">
                <a:solidFill>
                  <a:srgbClr val="211F1F"/>
                </a:solidFill>
                <a:latin typeface="Calibri"/>
                <a:cs typeface="Calibri"/>
              </a:rPr>
              <a:t>p</a:t>
            </a:r>
            <a:r>
              <a:rPr sz="5400" spc="1042" baseline="1543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r>
              <a:rPr sz="5400" spc="869" baseline="1543" dirty="0">
                <a:solidFill>
                  <a:srgbClr val="211F1F"/>
                </a:solidFill>
                <a:latin typeface="Calibri"/>
                <a:cs typeface="Calibri"/>
              </a:rPr>
              <a:t>r</a:t>
            </a:r>
            <a:r>
              <a:rPr sz="3600" spc="385" dirty="0">
                <a:solidFill>
                  <a:srgbClr val="211F1F"/>
                </a:solidFill>
                <a:latin typeface="Calibri"/>
                <a:cs typeface="Calibri"/>
              </a:rPr>
              <a:t>t</a:t>
            </a:r>
            <a:r>
              <a:rPr sz="3600" spc="545" dirty="0">
                <a:solidFill>
                  <a:srgbClr val="211F1F"/>
                </a:solidFill>
                <a:latin typeface="Calibri"/>
                <a:cs typeface="Calibri"/>
              </a:rPr>
              <a:t>i</a:t>
            </a:r>
            <a:r>
              <a:rPr sz="3600" spc="385" dirty="0">
                <a:solidFill>
                  <a:srgbClr val="211F1F"/>
                </a:solidFill>
                <a:latin typeface="Calibri"/>
                <a:cs typeface="Calibri"/>
              </a:rPr>
              <a:t>t</a:t>
            </a:r>
            <a:r>
              <a:rPr sz="3600" spc="545" dirty="0">
                <a:solidFill>
                  <a:srgbClr val="211F1F"/>
                </a:solidFill>
                <a:latin typeface="Calibri"/>
                <a:cs typeface="Calibri"/>
              </a:rPr>
              <a:t>i</a:t>
            </a:r>
            <a:r>
              <a:rPr sz="3600" spc="635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3600" spc="690" dirty="0">
                <a:solidFill>
                  <a:srgbClr val="211F1F"/>
                </a:solidFill>
                <a:latin typeface="Calibri"/>
                <a:cs typeface="Calibri"/>
              </a:rPr>
              <a:t>n</a:t>
            </a:r>
            <a:r>
              <a:rPr sz="3600" spc="545" dirty="0">
                <a:solidFill>
                  <a:srgbClr val="211F1F"/>
                </a:solidFill>
                <a:latin typeface="Calibri"/>
                <a:cs typeface="Calibri"/>
              </a:rPr>
              <a:t>i</a:t>
            </a:r>
            <a:r>
              <a:rPr sz="5400" spc="1035" baseline="-1543" dirty="0">
                <a:solidFill>
                  <a:srgbClr val="211F1F"/>
                </a:solidFill>
                <a:latin typeface="Calibri"/>
                <a:cs typeface="Calibri"/>
              </a:rPr>
              <a:t>n</a:t>
            </a:r>
            <a:r>
              <a:rPr sz="5400" spc="1117" baseline="-1543" dirty="0">
                <a:solidFill>
                  <a:srgbClr val="211F1F"/>
                </a:solidFill>
                <a:latin typeface="Calibri"/>
                <a:cs typeface="Calibri"/>
              </a:rPr>
              <a:t>g</a:t>
            </a:r>
            <a:endParaRPr sz="5400" baseline="-154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9186" y="2473045"/>
            <a:ext cx="6229523" cy="182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59186" y="2651649"/>
            <a:ext cx="195001" cy="1634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3668" y="2651649"/>
            <a:ext cx="195041" cy="1634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7368" y="4174926"/>
            <a:ext cx="2734421" cy="111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6146" y="4174926"/>
            <a:ext cx="391192" cy="111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0543" y="4173684"/>
            <a:ext cx="2692438" cy="112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7396" y="2522545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8"/>
                </a:lnTo>
                <a:lnTo>
                  <a:pt x="0" y="52120"/>
                </a:lnTo>
                <a:lnTo>
                  <a:pt x="1291" y="1611868"/>
                </a:lnTo>
                <a:lnTo>
                  <a:pt x="25030" y="1644802"/>
                </a:lnTo>
                <a:lnTo>
                  <a:pt x="52123" y="1652381"/>
                </a:lnTo>
                <a:lnTo>
                  <a:pt x="6028732" y="1651096"/>
                </a:lnTo>
                <a:lnTo>
                  <a:pt x="6061684" y="1627375"/>
                </a:lnTo>
                <a:lnTo>
                  <a:pt x="6069268" y="1600291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8872" y="2895864"/>
            <a:ext cx="5721031" cy="53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8736" y="2966943"/>
            <a:ext cx="2052209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7997" y="294542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07" y="0"/>
                </a:moveTo>
                <a:lnTo>
                  <a:pt x="40500" y="1301"/>
                </a:lnTo>
                <a:lnTo>
                  <a:pt x="7576" y="25058"/>
                </a:lnTo>
                <a:lnTo>
                  <a:pt x="0" y="52151"/>
                </a:lnTo>
                <a:lnTo>
                  <a:pt x="1296" y="335389"/>
                </a:lnTo>
                <a:lnTo>
                  <a:pt x="25040" y="368326"/>
                </a:lnTo>
                <a:lnTo>
                  <a:pt x="52126" y="375909"/>
                </a:lnTo>
                <a:lnTo>
                  <a:pt x="5519713" y="374613"/>
                </a:lnTo>
                <a:lnTo>
                  <a:pt x="5552651" y="350868"/>
                </a:lnTo>
                <a:lnTo>
                  <a:pt x="5560228" y="323789"/>
                </a:lnTo>
                <a:lnTo>
                  <a:pt x="5558929" y="40523"/>
                </a:lnTo>
                <a:lnTo>
                  <a:pt x="5535193" y="7580"/>
                </a:lnTo>
                <a:lnTo>
                  <a:pt x="5508107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7368" y="3342396"/>
            <a:ext cx="3079851" cy="537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7980" y="3433531"/>
            <a:ext cx="2625001" cy="4465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7980" y="3342396"/>
            <a:ext cx="5711924" cy="91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9066" y="3413481"/>
            <a:ext cx="1786103" cy="4264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5821" y="3391804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16" y="0"/>
                </a:moveTo>
                <a:lnTo>
                  <a:pt x="40524" y="1296"/>
                </a:lnTo>
                <a:lnTo>
                  <a:pt x="7583" y="25042"/>
                </a:lnTo>
                <a:lnTo>
                  <a:pt x="0" y="52120"/>
                </a:lnTo>
                <a:lnTo>
                  <a:pt x="1296" y="335397"/>
                </a:lnTo>
                <a:lnTo>
                  <a:pt x="25043" y="368333"/>
                </a:lnTo>
                <a:lnTo>
                  <a:pt x="52123" y="375909"/>
                </a:lnTo>
                <a:lnTo>
                  <a:pt x="5519744" y="374610"/>
                </a:lnTo>
                <a:lnTo>
                  <a:pt x="5552687" y="350874"/>
                </a:lnTo>
                <a:lnTo>
                  <a:pt x="5560268" y="323789"/>
                </a:lnTo>
                <a:lnTo>
                  <a:pt x="5558967" y="40503"/>
                </a:lnTo>
                <a:lnTo>
                  <a:pt x="5535210" y="7579"/>
                </a:lnTo>
                <a:lnTo>
                  <a:pt x="5508116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2473" y="2627519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0344" y="2325428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4">
                <a:moveTo>
                  <a:pt x="0" y="0"/>
                </a:moveTo>
                <a:lnTo>
                  <a:pt x="0" y="581835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8569" y="229760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08569" y="285188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19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3516" y="2661137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6557" y="2651018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4799" y="28532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41757" y="83515"/>
                </a:lnTo>
                <a:lnTo>
                  <a:pt x="6960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19">
                <a:moveTo>
                  <a:pt x="83515" y="0"/>
                </a:moveTo>
                <a:lnTo>
                  <a:pt x="41757" y="27828"/>
                </a:lnTo>
                <a:lnTo>
                  <a:pt x="69601" y="2782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75463" y="2323154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00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3695" y="229510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5475" y="2316658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51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3706" y="228864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15"/>
                </a:lnTo>
                <a:lnTo>
                  <a:pt x="41757" y="55686"/>
                </a:lnTo>
                <a:lnTo>
                  <a:pt x="69601" y="55686"/>
                </a:lnTo>
                <a:lnTo>
                  <a:pt x="41757" y="0"/>
                </a:lnTo>
                <a:close/>
              </a:path>
              <a:path w="83820" h="83819">
                <a:moveTo>
                  <a:pt x="69601" y="55686"/>
                </a:moveTo>
                <a:lnTo>
                  <a:pt x="41757" y="55686"/>
                </a:lnTo>
                <a:lnTo>
                  <a:pt x="83515" y="83515"/>
                </a:lnTo>
                <a:lnTo>
                  <a:pt x="6960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0161" y="3818783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03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8387" y="379093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8387" y="433860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4303" y="4049653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0057" y="3803375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63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78299" y="377557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15"/>
                </a:lnTo>
                <a:lnTo>
                  <a:pt x="41757" y="55656"/>
                </a:lnTo>
                <a:lnTo>
                  <a:pt x="69585" y="55656"/>
                </a:lnTo>
                <a:lnTo>
                  <a:pt x="41757" y="0"/>
                </a:lnTo>
                <a:close/>
              </a:path>
              <a:path w="83820" h="83820">
                <a:moveTo>
                  <a:pt x="69585" y="55656"/>
                </a:moveTo>
                <a:lnTo>
                  <a:pt x="41757" y="55656"/>
                </a:lnTo>
                <a:lnTo>
                  <a:pt x="83515" y="83515"/>
                </a:lnTo>
                <a:lnTo>
                  <a:pt x="69585" y="5565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8975" y="4045557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092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57194" y="43429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26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6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48981" y="4050343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07176" y="433067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45"/>
                </a:lnTo>
                <a:lnTo>
                  <a:pt x="69621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2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2779" y="1824187"/>
            <a:ext cx="6229532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2779" y="2010097"/>
            <a:ext cx="195025" cy="3809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77270" y="2010097"/>
            <a:ext cx="195041" cy="3809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34147" y="2279772"/>
            <a:ext cx="2709016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57520" y="2305375"/>
            <a:ext cx="2712841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3164" y="2353289"/>
            <a:ext cx="14356" cy="3773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68290" y="2279772"/>
            <a:ext cx="412653" cy="1112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01096" y="2257460"/>
            <a:ext cx="1930106" cy="1043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1096" y="1889811"/>
            <a:ext cx="4002" cy="50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1727" y="1872528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81" y="0"/>
                </a:moveTo>
                <a:lnTo>
                  <a:pt x="40499" y="1301"/>
                </a:lnTo>
                <a:lnTo>
                  <a:pt x="7576" y="25057"/>
                </a:lnTo>
                <a:lnTo>
                  <a:pt x="0" y="52151"/>
                </a:lnTo>
                <a:lnTo>
                  <a:pt x="1296" y="366721"/>
                </a:lnTo>
                <a:lnTo>
                  <a:pt x="25037" y="399659"/>
                </a:lnTo>
                <a:lnTo>
                  <a:pt x="52123" y="407243"/>
                </a:lnTo>
                <a:lnTo>
                  <a:pt x="6028778" y="405947"/>
                </a:lnTo>
                <a:lnTo>
                  <a:pt x="6061718" y="382201"/>
                </a:lnTo>
                <a:lnTo>
                  <a:pt x="6069302" y="355122"/>
                </a:lnTo>
                <a:lnTo>
                  <a:pt x="6068001" y="40523"/>
                </a:lnTo>
                <a:lnTo>
                  <a:pt x="6044253" y="7580"/>
                </a:lnTo>
                <a:lnTo>
                  <a:pt x="6017181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65575" y="1993179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650" spc="-35" dirty="0">
                <a:solidFill>
                  <a:srgbClr val="FFFFFF"/>
                </a:solidFill>
                <a:latin typeface="Arial"/>
                <a:cs typeface="Arial"/>
              </a:rPr>
              <a:t>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1169" y="1909866"/>
            <a:ext cx="590946" cy="4712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1499" y="1946314"/>
            <a:ext cx="328065" cy="3334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489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21" y="241452"/>
                </a:lnTo>
                <a:lnTo>
                  <a:pt x="454459" y="217721"/>
                </a:lnTo>
                <a:lnTo>
                  <a:pt x="462046" y="190621"/>
                </a:lnTo>
                <a:lnTo>
                  <a:pt x="460754" y="40535"/>
                </a:lnTo>
                <a:lnTo>
                  <a:pt x="437020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929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8031" y="1909866"/>
            <a:ext cx="586892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28391" y="1946314"/>
            <a:ext cx="328065" cy="3334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3631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296" y="202227"/>
                </a:lnTo>
                <a:lnTo>
                  <a:pt x="25041" y="235165"/>
                </a:lnTo>
                <a:lnTo>
                  <a:pt x="52120" y="242742"/>
                </a:lnTo>
                <a:lnTo>
                  <a:pt x="421552" y="241447"/>
                </a:lnTo>
                <a:lnTo>
                  <a:pt x="454492" y="217714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0270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09548" y="2279772"/>
            <a:ext cx="588690" cy="1112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74923" y="1909866"/>
            <a:ext cx="586861" cy="402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17082" y="1946314"/>
            <a:ext cx="326230" cy="3334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23661" y="195869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4" y="202227"/>
                </a:lnTo>
                <a:lnTo>
                  <a:pt x="25028" y="235165"/>
                </a:lnTo>
                <a:lnTo>
                  <a:pt x="52120" y="242742"/>
                </a:lnTo>
                <a:lnTo>
                  <a:pt x="421553" y="241443"/>
                </a:lnTo>
                <a:lnTo>
                  <a:pt x="454495" y="217707"/>
                </a:lnTo>
                <a:lnTo>
                  <a:pt x="462076" y="190621"/>
                </a:lnTo>
                <a:lnTo>
                  <a:pt x="460775" y="40494"/>
                </a:lnTo>
                <a:lnTo>
                  <a:pt x="437019" y="7572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67645" y="2026684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398239" y="2279772"/>
            <a:ext cx="552236" cy="256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1785" y="1902582"/>
            <a:ext cx="588690" cy="4027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3944" y="1939014"/>
            <a:ext cx="326230" cy="3407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1101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31" y="241476"/>
                </a:lnTo>
                <a:lnTo>
                  <a:pt x="454469" y="217731"/>
                </a:lnTo>
                <a:lnTo>
                  <a:pt x="462046" y="190652"/>
                </a:lnTo>
                <a:lnTo>
                  <a:pt x="460756" y="40525"/>
                </a:lnTo>
                <a:lnTo>
                  <a:pt x="437025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5498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0476" y="1902569"/>
            <a:ext cx="586861" cy="4028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0805" y="1939014"/>
            <a:ext cx="328065" cy="3407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98360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25" y="0"/>
                </a:moveTo>
                <a:lnTo>
                  <a:pt x="40535" y="1291"/>
                </a:lnTo>
                <a:lnTo>
                  <a:pt x="7581" y="25026"/>
                </a:lnTo>
                <a:lnTo>
                  <a:pt x="0" y="52090"/>
                </a:lnTo>
                <a:lnTo>
                  <a:pt x="1294" y="202249"/>
                </a:lnTo>
                <a:lnTo>
                  <a:pt x="25028" y="235189"/>
                </a:lnTo>
                <a:lnTo>
                  <a:pt x="52120" y="242773"/>
                </a:lnTo>
                <a:lnTo>
                  <a:pt x="421522" y="241476"/>
                </a:lnTo>
                <a:lnTo>
                  <a:pt x="454462" y="217731"/>
                </a:lnTo>
                <a:lnTo>
                  <a:pt x="462046" y="190652"/>
                </a:lnTo>
                <a:lnTo>
                  <a:pt x="460754" y="40525"/>
                </a:lnTo>
                <a:lnTo>
                  <a:pt x="437011" y="7586"/>
                </a:lnTo>
                <a:lnTo>
                  <a:pt x="40992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42333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37338" y="1902569"/>
            <a:ext cx="621487" cy="4760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77667" y="1939014"/>
            <a:ext cx="328065" cy="3407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85709" y="1950862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44" y="1291"/>
                </a:lnTo>
                <a:lnTo>
                  <a:pt x="7588" y="25026"/>
                </a:lnTo>
                <a:lnTo>
                  <a:pt x="0" y="52090"/>
                </a:lnTo>
                <a:lnTo>
                  <a:pt x="1296" y="202249"/>
                </a:lnTo>
                <a:lnTo>
                  <a:pt x="25041" y="235189"/>
                </a:lnTo>
                <a:lnTo>
                  <a:pt x="52120" y="242773"/>
                </a:lnTo>
                <a:lnTo>
                  <a:pt x="421521" y="241481"/>
                </a:lnTo>
                <a:lnTo>
                  <a:pt x="454459" y="217738"/>
                </a:lnTo>
                <a:lnTo>
                  <a:pt x="462046" y="190652"/>
                </a:lnTo>
                <a:lnTo>
                  <a:pt x="460759" y="40545"/>
                </a:lnTo>
                <a:lnTo>
                  <a:pt x="437026" y="759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29696" y="2018848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59186" y="4368505"/>
            <a:ext cx="6229523" cy="1877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59186" y="4552589"/>
            <a:ext cx="195001" cy="3754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3668" y="4552589"/>
            <a:ext cx="195041" cy="35043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0543" y="4817122"/>
            <a:ext cx="4517154" cy="1108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82053" y="4817122"/>
            <a:ext cx="1315285" cy="8590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123352" y="4368505"/>
            <a:ext cx="53644" cy="492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869997" y="4368505"/>
            <a:ext cx="57972" cy="492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26104" y="4368505"/>
            <a:ext cx="45719" cy="4571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15669" y="4793213"/>
            <a:ext cx="2099602" cy="10931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15669" y="4430471"/>
            <a:ext cx="9692" cy="1115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07396" y="4417730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48" y="0"/>
                </a:moveTo>
                <a:lnTo>
                  <a:pt x="40544" y="1290"/>
                </a:lnTo>
                <a:lnTo>
                  <a:pt x="7587" y="25013"/>
                </a:lnTo>
                <a:lnTo>
                  <a:pt x="0" y="52090"/>
                </a:lnTo>
                <a:lnTo>
                  <a:pt x="1297" y="358869"/>
                </a:lnTo>
                <a:lnTo>
                  <a:pt x="25044" y="391808"/>
                </a:lnTo>
                <a:lnTo>
                  <a:pt x="52123" y="399391"/>
                </a:lnTo>
                <a:lnTo>
                  <a:pt x="6028758" y="398094"/>
                </a:lnTo>
                <a:lnTo>
                  <a:pt x="6061692" y="374346"/>
                </a:lnTo>
                <a:lnTo>
                  <a:pt x="6069268" y="347264"/>
                </a:lnTo>
                <a:lnTo>
                  <a:pt x="6067978" y="40515"/>
                </a:lnTo>
                <a:lnTo>
                  <a:pt x="6044247" y="7579"/>
                </a:lnTo>
                <a:lnTo>
                  <a:pt x="601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481234" y="4534451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601169" y="4446899"/>
            <a:ext cx="586861" cy="40276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41499" y="4483329"/>
            <a:ext cx="322600" cy="33379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489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31" y="241485"/>
                </a:lnTo>
                <a:lnTo>
                  <a:pt x="454461" y="217736"/>
                </a:lnTo>
                <a:lnTo>
                  <a:pt x="462046" y="190643"/>
                </a:lnTo>
                <a:lnTo>
                  <a:pt x="460753" y="40536"/>
                </a:lnTo>
                <a:lnTo>
                  <a:pt x="437018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794101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188031" y="4446884"/>
            <a:ext cx="586892" cy="40277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8391" y="4483329"/>
            <a:ext cx="322588" cy="33379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3631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538146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774923" y="4446884"/>
            <a:ext cx="617829" cy="40277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17082" y="4483329"/>
            <a:ext cx="320765" cy="33379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823661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63" y="241476"/>
                </a:lnTo>
                <a:lnTo>
                  <a:pt x="454497" y="217722"/>
                </a:lnTo>
                <a:lnTo>
                  <a:pt x="462076" y="190643"/>
                </a:lnTo>
                <a:lnTo>
                  <a:pt x="460774" y="40496"/>
                </a:lnTo>
                <a:lnTo>
                  <a:pt x="437018" y="757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5968814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392753" y="4446884"/>
            <a:ext cx="588690" cy="40277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34911" y="4483329"/>
            <a:ext cx="322588" cy="33379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4234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5"/>
                </a:lnTo>
                <a:lnTo>
                  <a:pt x="7583" y="25034"/>
                </a:lnTo>
                <a:lnTo>
                  <a:pt x="0" y="52126"/>
                </a:lnTo>
                <a:lnTo>
                  <a:pt x="1298" y="202255"/>
                </a:lnTo>
                <a:lnTo>
                  <a:pt x="25045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6587456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981443" y="4446884"/>
            <a:ext cx="586861" cy="40277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21773" y="4483329"/>
            <a:ext cx="322600" cy="33379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29693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10" y="1295"/>
                </a:lnTo>
                <a:lnTo>
                  <a:pt x="7575" y="25034"/>
                </a:lnTo>
                <a:lnTo>
                  <a:pt x="0" y="52126"/>
                </a:lnTo>
                <a:lnTo>
                  <a:pt x="1297" y="202255"/>
                </a:lnTo>
                <a:lnTo>
                  <a:pt x="25031" y="235196"/>
                </a:lnTo>
                <a:lnTo>
                  <a:pt x="52120" y="242779"/>
                </a:lnTo>
                <a:lnTo>
                  <a:pt x="421541" y="241480"/>
                </a:lnTo>
                <a:lnTo>
                  <a:pt x="454471" y="217729"/>
                </a:lnTo>
                <a:lnTo>
                  <a:pt x="462046" y="190643"/>
                </a:lnTo>
                <a:lnTo>
                  <a:pt x="460750" y="40516"/>
                </a:lnTo>
                <a:lnTo>
                  <a:pt x="437016" y="7577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174845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568305" y="4446884"/>
            <a:ext cx="623315" cy="40277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10464" y="4483329"/>
            <a:ext cx="320765" cy="33379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617012" y="449603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0"/>
                </a:lnTo>
                <a:lnTo>
                  <a:pt x="7580" y="25040"/>
                </a:lnTo>
                <a:lnTo>
                  <a:pt x="0" y="52126"/>
                </a:lnTo>
                <a:lnTo>
                  <a:pt x="1303" y="202275"/>
                </a:lnTo>
                <a:lnTo>
                  <a:pt x="25060" y="235201"/>
                </a:lnTo>
                <a:lnTo>
                  <a:pt x="52151" y="242779"/>
                </a:lnTo>
                <a:lnTo>
                  <a:pt x="421562" y="241480"/>
                </a:lnTo>
                <a:lnTo>
                  <a:pt x="454494" y="217729"/>
                </a:lnTo>
                <a:lnTo>
                  <a:pt x="462076" y="190643"/>
                </a:lnTo>
                <a:lnTo>
                  <a:pt x="460779" y="40516"/>
                </a:lnTo>
                <a:lnTo>
                  <a:pt x="437033" y="757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762182" y="4564031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250067" y="4995454"/>
            <a:ext cx="2979874" cy="55954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08384" y="5420531"/>
            <a:ext cx="2121456" cy="9801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08384" y="5062891"/>
            <a:ext cx="3322" cy="444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99572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48" y="0"/>
                </a:moveTo>
                <a:lnTo>
                  <a:pt x="40506" y="1298"/>
                </a:lnTo>
                <a:lnTo>
                  <a:pt x="7575" y="25045"/>
                </a:lnTo>
                <a:lnTo>
                  <a:pt x="0" y="52136"/>
                </a:lnTo>
                <a:lnTo>
                  <a:pt x="1295" y="358884"/>
                </a:lnTo>
                <a:lnTo>
                  <a:pt x="25032" y="391818"/>
                </a:lnTo>
                <a:lnTo>
                  <a:pt x="52126" y="399394"/>
                </a:lnTo>
                <a:lnTo>
                  <a:pt x="2778740" y="398101"/>
                </a:lnTo>
                <a:lnTo>
                  <a:pt x="2811684" y="374370"/>
                </a:lnTo>
                <a:lnTo>
                  <a:pt x="2819268" y="347279"/>
                </a:lnTo>
                <a:lnTo>
                  <a:pt x="2817970" y="40519"/>
                </a:lnTo>
                <a:lnTo>
                  <a:pt x="2794223" y="7579"/>
                </a:lnTo>
                <a:lnTo>
                  <a:pt x="276714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2522939" y="5164651"/>
            <a:ext cx="180022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709202" y="4835541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67445" y="49869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15" y="27846"/>
                </a:lnTo>
                <a:lnTo>
                  <a:pt x="41757" y="27846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46"/>
                </a:lnTo>
                <a:lnTo>
                  <a:pt x="69615" y="27846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11644" y="5073834"/>
            <a:ext cx="623315" cy="40278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548316" y="5110291"/>
            <a:ext cx="333530" cy="33333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461022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1"/>
                </a:lnTo>
                <a:lnTo>
                  <a:pt x="7586" y="25032"/>
                </a:lnTo>
                <a:lnTo>
                  <a:pt x="0" y="52126"/>
                </a:lnTo>
                <a:lnTo>
                  <a:pt x="1292" y="202234"/>
                </a:lnTo>
                <a:lnTo>
                  <a:pt x="25026" y="235191"/>
                </a:lnTo>
                <a:lnTo>
                  <a:pt x="52090" y="242779"/>
                </a:lnTo>
                <a:lnTo>
                  <a:pt x="421524" y="241482"/>
                </a:lnTo>
                <a:lnTo>
                  <a:pt x="454462" y="217735"/>
                </a:lnTo>
                <a:lnTo>
                  <a:pt x="462046" y="190655"/>
                </a:lnTo>
                <a:lnTo>
                  <a:pt x="460749" y="40520"/>
                </a:lnTo>
                <a:lnTo>
                  <a:pt x="437003" y="7580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4600451" y="5190548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565221" y="5044222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14" y="1297"/>
                </a:lnTo>
                <a:lnTo>
                  <a:pt x="7581" y="25044"/>
                </a:lnTo>
                <a:lnTo>
                  <a:pt x="0" y="52136"/>
                </a:lnTo>
                <a:lnTo>
                  <a:pt x="1295" y="358880"/>
                </a:lnTo>
                <a:lnTo>
                  <a:pt x="25040" y="391818"/>
                </a:lnTo>
                <a:lnTo>
                  <a:pt x="52120" y="399394"/>
                </a:lnTo>
                <a:lnTo>
                  <a:pt x="2778748" y="398105"/>
                </a:lnTo>
                <a:lnTo>
                  <a:pt x="2811690" y="374377"/>
                </a:lnTo>
                <a:lnTo>
                  <a:pt x="2819278" y="347279"/>
                </a:lnTo>
                <a:lnTo>
                  <a:pt x="2817984" y="40540"/>
                </a:lnTo>
                <a:lnTo>
                  <a:pt x="2794248" y="7583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167945" y="5267916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51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481888" y="522616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78"/>
                </a:lnTo>
                <a:lnTo>
                  <a:pt x="0" y="83545"/>
                </a:lnTo>
                <a:lnTo>
                  <a:pt x="83545" y="4177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974871" y="483153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45"/>
                </a:lnTo>
              </a:path>
            </a:pathLst>
          </a:custGeom>
          <a:ln w="15617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933102" y="497179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5" y="27849"/>
                </a:lnTo>
                <a:lnTo>
                  <a:pt x="4175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49"/>
                </a:lnTo>
                <a:lnTo>
                  <a:pt x="69595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773649" y="512254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46"/>
                </a:lnTo>
                <a:lnTo>
                  <a:pt x="0" y="52126"/>
                </a:lnTo>
                <a:lnTo>
                  <a:pt x="1301" y="202275"/>
                </a:lnTo>
                <a:lnTo>
                  <a:pt x="25057" y="235199"/>
                </a:lnTo>
                <a:lnTo>
                  <a:pt x="52151" y="242779"/>
                </a:lnTo>
                <a:lnTo>
                  <a:pt x="421532" y="241487"/>
                </a:lnTo>
                <a:lnTo>
                  <a:pt x="454466" y="217742"/>
                </a:lnTo>
                <a:lnTo>
                  <a:pt x="462046" y="190655"/>
                </a:lnTo>
                <a:lnTo>
                  <a:pt x="460755" y="40540"/>
                </a:lnTo>
                <a:lnTo>
                  <a:pt x="437032" y="7584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5392186" y="4913454"/>
            <a:ext cx="3354070" cy="86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180">
              <a:lnSpc>
                <a:spcPct val="100000"/>
              </a:lnSpc>
              <a:tabLst>
                <a:tab pos="2559050" algn="l"/>
              </a:tabLst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75" baseline="14619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4868570" y="5053759"/>
            <a:ext cx="264643" cy="22691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060770" y="2593232"/>
            <a:ext cx="264654" cy="22691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145322" y="1872743"/>
            <a:ext cx="264651" cy="22692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145322" y="4375852"/>
            <a:ext cx="264656" cy="22692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134" name="object 134"/>
          <p:cNvSpPr/>
          <p:nvPr/>
        </p:nvSpPr>
        <p:spPr>
          <a:xfrm>
            <a:off x="5392186" y="4903023"/>
            <a:ext cx="3353500" cy="87796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22391" y="4913454"/>
            <a:ext cx="3182538" cy="68520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22391" y="4913454"/>
            <a:ext cx="3066318" cy="34728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16117" y="4995454"/>
            <a:ext cx="2979877" cy="55954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74426" y="5421077"/>
            <a:ext cx="2232659" cy="9746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516117" y="4995454"/>
            <a:ext cx="1453194" cy="27235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565221" y="5044222"/>
            <a:ext cx="2819278" cy="39939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34075" y="5170154"/>
            <a:ext cx="2090964" cy="15636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5677139" y="5164651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spc="35" dirty="0">
                <a:solidFill>
                  <a:srgbClr val="FFFFFF"/>
                </a:solidFill>
                <a:latin typeface="Arial"/>
                <a:cs typeface="Arial"/>
              </a:rPr>
              <a:t>frastructure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Arial"/>
                <a:cs typeface="Arial"/>
              </a:rPr>
              <a:t>servic</a:t>
            </a:r>
            <a:r>
              <a:rPr sz="1550" spc="-3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5422391" y="5260737"/>
            <a:ext cx="87355" cy="1437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481888" y="5226160"/>
            <a:ext cx="83545" cy="8354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67697" y="4913454"/>
            <a:ext cx="14356" cy="8619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933102" y="4971796"/>
            <a:ext cx="83515" cy="8354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725064" y="5441688"/>
            <a:ext cx="621487" cy="3493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725064" y="5326519"/>
            <a:ext cx="164012" cy="11709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25064" y="5073834"/>
            <a:ext cx="621487" cy="38639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89077" y="5365320"/>
            <a:ext cx="282488" cy="7829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889077" y="5110288"/>
            <a:ext cx="282488" cy="1225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73649" y="5122540"/>
            <a:ext cx="462046" cy="24277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963021" y="5203991"/>
            <a:ext cx="84784" cy="91142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7939195" y="5190548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189" y="820450"/>
            <a:ext cx="10326045" cy="178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189" y="2588266"/>
            <a:ext cx="598324" cy="4147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13598" y="2588266"/>
            <a:ext cx="396636" cy="41472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9071" y="3874577"/>
            <a:ext cx="9357969" cy="2860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85034" y="2498557"/>
            <a:ext cx="200466" cy="1376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4302" y="3738666"/>
            <a:ext cx="9384368" cy="1359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026" y="2446771"/>
            <a:ext cx="9496376" cy="12918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4302" y="2498557"/>
            <a:ext cx="9491099" cy="3553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4302" y="2850290"/>
            <a:ext cx="198644" cy="8883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97557" y="2850290"/>
            <a:ext cx="197845" cy="8883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301" y="3666825"/>
            <a:ext cx="9101876" cy="71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4568" y="2737093"/>
            <a:ext cx="9313163" cy="9311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2583" y="2808113"/>
            <a:ext cx="9229090" cy="688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200" dirty="0">
                <a:solidFill>
                  <a:srgbClr val="56575A"/>
                </a:solidFill>
                <a:latin typeface="Arial"/>
                <a:cs typeface="Arial"/>
              </a:rPr>
              <a:t>miCRosErvIceS</a:t>
            </a:r>
            <a:r>
              <a:rPr sz="5200" spc="1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5200" spc="-5" dirty="0">
                <a:solidFill>
                  <a:srgbClr val="56575A"/>
                </a:solidFill>
                <a:latin typeface="Arial"/>
                <a:cs typeface="Arial"/>
              </a:rPr>
              <a:t>aRChiTeCtUre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9">
              <a:lnSpc>
                <a:spcPct val="100000"/>
              </a:lnSpc>
            </a:pPr>
            <a:r>
              <a:rPr sz="4350" dirty="0"/>
              <a:t>microservices</a:t>
            </a:r>
            <a:endParaRPr sz="4350"/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750" b="0" spc="-5" dirty="0">
                <a:solidFill>
                  <a:srgbClr val="211F1F"/>
                </a:solidFill>
                <a:latin typeface="Arial"/>
                <a:cs typeface="Arial"/>
              </a:rPr>
              <a:t>https://martinfowler.com/articles/microservices.html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6232" y="847340"/>
            <a:ext cx="4186427" cy="3963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43515" y="847340"/>
            <a:ext cx="597407" cy="5939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66232" y="4802120"/>
            <a:ext cx="4186427" cy="1984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2193" y="4009115"/>
            <a:ext cx="2496705" cy="2648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560" rIns="0" bIns="0" rtlCol="0">
            <a:spAutoFit/>
          </a:bodyPr>
          <a:lstStyle/>
          <a:p>
            <a:pPr marL="2691130">
              <a:lnSpc>
                <a:spcPct val="100000"/>
              </a:lnSpc>
            </a:pPr>
            <a:r>
              <a:rPr spc="-5" dirty="0"/>
              <a:t>domai</a:t>
            </a:r>
            <a:r>
              <a:rPr dirty="0"/>
              <a:t>n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drive</a:t>
            </a:r>
            <a:r>
              <a:rPr dirty="0"/>
              <a:t>n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design</a:t>
            </a:r>
          </a:p>
        </p:txBody>
      </p:sp>
      <p:sp>
        <p:nvSpPr>
          <p:cNvPr id="3" name="object 3"/>
          <p:cNvSpPr/>
          <p:nvPr/>
        </p:nvSpPr>
        <p:spPr>
          <a:xfrm>
            <a:off x="5887577" y="1914115"/>
            <a:ext cx="3249990" cy="4275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0645" y="1962719"/>
            <a:ext cx="3548521" cy="200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0645" y="2159558"/>
            <a:ext cx="196834" cy="4202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6848" y="2159558"/>
            <a:ext cx="592317" cy="42028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2490" y="5962494"/>
            <a:ext cx="2568000" cy="3999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3836" y="5968553"/>
            <a:ext cx="202310" cy="3938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62266" y="2094240"/>
            <a:ext cx="1916929" cy="17639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5557" y="2094240"/>
            <a:ext cx="1150315" cy="29395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2266" y="3854527"/>
            <a:ext cx="1916929" cy="17679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75557" y="5030098"/>
            <a:ext cx="1150315" cy="979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62266" y="5618767"/>
            <a:ext cx="1916929" cy="3911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15367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190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5061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38184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306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4429" y="4216559"/>
            <a:ext cx="75964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29732" y="38569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1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1287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95998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55651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62274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14063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721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56839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63454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2178685">
              <a:lnSpc>
                <a:spcPct val="100000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15367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190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5061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38184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306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4429" y="4216559"/>
            <a:ext cx="75964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29732" y="38569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1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1287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95998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55651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62274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14063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721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56839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63454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3669388" y="1853642"/>
            <a:ext cx="3357879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5" dirty="0">
                <a:solidFill>
                  <a:srgbClr val="494A4C"/>
                </a:solidFill>
                <a:latin typeface="Arial"/>
                <a:cs typeface="Arial"/>
              </a:rPr>
              <a:t>dis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50" dirty="0">
                <a:solidFill>
                  <a:srgbClr val="494A4C"/>
                </a:solidFill>
                <a:latin typeface="Arial"/>
                <a:cs typeface="Arial"/>
              </a:rPr>
              <a:t>rib</a:t>
            </a:r>
            <a:r>
              <a:rPr sz="2450" spc="75" dirty="0">
                <a:solidFill>
                  <a:srgbClr val="494A4C"/>
                </a:solidFill>
                <a:latin typeface="Arial"/>
                <a:cs typeface="Arial"/>
              </a:rPr>
              <a:t>u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6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-30" dirty="0">
                <a:solidFill>
                  <a:srgbClr val="494A4C"/>
                </a:solidFill>
                <a:latin typeface="Arial"/>
                <a:cs typeface="Arial"/>
              </a:rPr>
              <a:t>ec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endParaRPr sz="245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955651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897160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51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897160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1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5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97216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38725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82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238725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82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82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514063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55602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60" y="0"/>
                </a:moveTo>
                <a:lnTo>
                  <a:pt x="0" y="116982"/>
                </a:lnTo>
                <a:lnTo>
                  <a:pt x="116951" y="116982"/>
                </a:lnTo>
                <a:lnTo>
                  <a:pt x="58460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55602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1" y="0"/>
                </a:moveTo>
                <a:lnTo>
                  <a:pt x="0" y="0"/>
                </a:lnTo>
                <a:lnTo>
                  <a:pt x="58460" y="116951"/>
                </a:lnTo>
                <a:lnTo>
                  <a:pt x="11695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62274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03783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82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03783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82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82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056839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998378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60" y="0"/>
                </a:moveTo>
                <a:lnTo>
                  <a:pt x="0" y="116982"/>
                </a:lnTo>
                <a:lnTo>
                  <a:pt x="116951" y="116982"/>
                </a:lnTo>
                <a:lnTo>
                  <a:pt x="58460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98378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1" y="0"/>
                </a:moveTo>
                <a:lnTo>
                  <a:pt x="0" y="0"/>
                </a:lnTo>
                <a:lnTo>
                  <a:pt x="58460" y="116951"/>
                </a:lnTo>
                <a:lnTo>
                  <a:pt x="11695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412876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354384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51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54384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1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5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195998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137507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82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137507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82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82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629732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08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571262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69" y="0"/>
                </a:moveTo>
                <a:lnTo>
                  <a:pt x="0" y="116982"/>
                </a:lnTo>
                <a:lnTo>
                  <a:pt x="116954" y="116982"/>
                </a:lnTo>
                <a:lnTo>
                  <a:pt x="58469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571262" y="412792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4" y="0"/>
                </a:moveTo>
                <a:lnTo>
                  <a:pt x="0" y="0"/>
                </a:lnTo>
                <a:lnTo>
                  <a:pt x="58469" y="116921"/>
                </a:lnTo>
                <a:lnTo>
                  <a:pt x="116954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1611886"/>
                </a:lnTo>
                <a:lnTo>
                  <a:pt x="25040" y="1644823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69"/>
                </a:lnTo>
                <a:lnTo>
                  <a:pt x="6069268" y="1600282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4" y="1297"/>
                </a:lnTo>
                <a:lnTo>
                  <a:pt x="7583" y="25043"/>
                </a:lnTo>
                <a:lnTo>
                  <a:pt x="0" y="52120"/>
                </a:lnTo>
                <a:lnTo>
                  <a:pt x="1292" y="335388"/>
                </a:lnTo>
                <a:lnTo>
                  <a:pt x="25037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15"/>
                </a:lnTo>
                <a:lnTo>
                  <a:pt x="6962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611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611" y="55686"/>
                </a:moveTo>
                <a:lnTo>
                  <a:pt x="41757" y="55686"/>
                </a:lnTo>
                <a:lnTo>
                  <a:pt x="83545" y="83545"/>
                </a:lnTo>
                <a:lnTo>
                  <a:pt x="6961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21" y="241472"/>
                </a:lnTo>
                <a:lnTo>
                  <a:pt x="454443" y="217715"/>
                </a:lnTo>
                <a:lnTo>
                  <a:pt x="462015" y="190621"/>
                </a:lnTo>
                <a:lnTo>
                  <a:pt x="460721" y="40514"/>
                </a:lnTo>
                <a:lnTo>
                  <a:pt x="436987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51"/>
                </a:lnTo>
                <a:lnTo>
                  <a:pt x="0" y="52126"/>
                </a:lnTo>
                <a:lnTo>
                  <a:pt x="1300" y="202265"/>
                </a:lnTo>
                <a:lnTo>
                  <a:pt x="25055" y="235189"/>
                </a:lnTo>
                <a:lnTo>
                  <a:pt x="52151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48" y="241474"/>
                </a:lnTo>
                <a:lnTo>
                  <a:pt x="454492" y="21773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18" y="241474"/>
                </a:lnTo>
                <a:lnTo>
                  <a:pt x="454461" y="21773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7" y="241474"/>
                </a:lnTo>
                <a:lnTo>
                  <a:pt x="454468" y="21773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615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1" y="1292"/>
                </a:lnTo>
                <a:lnTo>
                  <a:pt x="7578" y="25037"/>
                </a:lnTo>
                <a:lnTo>
                  <a:pt x="0" y="52126"/>
                </a:lnTo>
                <a:lnTo>
                  <a:pt x="1289" y="202224"/>
                </a:lnTo>
                <a:lnTo>
                  <a:pt x="25011" y="235180"/>
                </a:lnTo>
                <a:lnTo>
                  <a:pt x="52090" y="242770"/>
                </a:lnTo>
                <a:lnTo>
                  <a:pt x="421496" y="241474"/>
                </a:lnTo>
                <a:lnTo>
                  <a:pt x="454438" y="217730"/>
                </a:lnTo>
                <a:lnTo>
                  <a:pt x="462015" y="190655"/>
                </a:lnTo>
                <a:lnTo>
                  <a:pt x="460720" y="40524"/>
                </a:lnTo>
                <a:lnTo>
                  <a:pt x="436986" y="7583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5140">
              <a:lnSpc>
                <a:spcPct val="100000"/>
              </a:lnSpc>
              <a:tabLst>
                <a:tab pos="2812415" algn="l"/>
                <a:tab pos="3399790" algn="l"/>
                <a:tab pos="3987165" algn="l"/>
                <a:tab pos="4574540" algn="l"/>
                <a:tab pos="5161915" algn="l"/>
                <a:tab pos="5748655" algn="l"/>
              </a:tabLst>
            </a:pPr>
            <a:r>
              <a:rPr spc="-20" dirty="0"/>
              <a:t>business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endParaRPr sz="1425" baseline="17543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  <a:spcBef>
                <a:spcPts val="1175"/>
              </a:spcBef>
            </a:pPr>
            <a:r>
              <a:rPr spc="-10" dirty="0"/>
              <a:t>message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/>
              <a:t>bus</a:t>
            </a:r>
          </a:p>
          <a:p>
            <a:pPr marL="2405380" marR="2399665" algn="ctr">
              <a:lnSpc>
                <a:spcPts val="3510"/>
              </a:lnSpc>
              <a:spcBef>
                <a:spcPts val="85"/>
              </a:spcBef>
            </a:pPr>
            <a:r>
              <a:rPr sz="1400" dirty="0"/>
              <a:t>process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20" dirty="0"/>
              <a:t>choreographer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/>
              <a:t>service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/>
              <a:t>orche</a:t>
            </a:r>
            <a:r>
              <a:rPr sz="1400" spc="-5" dirty="0"/>
              <a:t>s</a:t>
            </a:r>
            <a:r>
              <a:rPr sz="1400" spc="125" dirty="0"/>
              <a:t>t</a:t>
            </a:r>
            <a:r>
              <a:rPr sz="1400" dirty="0"/>
              <a:t>r</a:t>
            </a:r>
            <a:r>
              <a:rPr sz="1400" spc="-5" dirty="0"/>
              <a:t>a</a:t>
            </a:r>
            <a:r>
              <a:rPr sz="1400" spc="125" dirty="0"/>
              <a:t>t</a:t>
            </a:r>
            <a:r>
              <a:rPr sz="1400" spc="45" dirty="0"/>
              <a:t>or</a:t>
            </a: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1095"/>
              </a:spcBef>
              <a:tabLst>
                <a:tab pos="2813050" algn="l"/>
                <a:tab pos="3400425" algn="l"/>
                <a:tab pos="3987800" algn="l"/>
                <a:tab pos="4606925" algn="l"/>
                <a:tab pos="5194300" algn="l"/>
                <a:tab pos="5781675" algn="l"/>
              </a:tabLst>
            </a:pPr>
            <a:r>
              <a:rPr spc="55" dirty="0"/>
              <a:t>enterpri</a:t>
            </a:r>
            <a:r>
              <a:rPr spc="-45" dirty="0"/>
              <a:t>se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endParaRPr sz="1425" baseline="1754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0" y="40520"/>
                </a:lnTo>
                <a:lnTo>
                  <a:pt x="437005" y="7581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259186" y="5540046"/>
            <a:ext cx="2980055" cy="511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tabLst>
                <a:tab pos="2362835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58637" y="5540046"/>
            <a:ext cx="2946464" cy="51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58637" y="5540046"/>
            <a:ext cx="67817" cy="22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3539" y="5916926"/>
            <a:ext cx="2232629" cy="97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86219" y="5660472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83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27" y="27849"/>
                </a:lnTo>
                <a:lnTo>
                  <a:pt x="6958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34147" y="5569560"/>
            <a:ext cx="621517" cy="402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34147" y="5665954"/>
            <a:ext cx="73425" cy="15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98190" y="5606017"/>
            <a:ext cx="282499" cy="349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297" y="202254"/>
                </a:lnTo>
                <a:lnTo>
                  <a:pt x="25052" y="235175"/>
                </a:lnTo>
                <a:lnTo>
                  <a:pt x="52151" y="242754"/>
                </a:lnTo>
                <a:lnTo>
                  <a:pt x="421538" y="241462"/>
                </a:lnTo>
                <a:lnTo>
                  <a:pt x="454489" y="217729"/>
                </a:lnTo>
                <a:lnTo>
                  <a:pt x="462076" y="190655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48301" y="5686357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75522" y="2078616"/>
            <a:ext cx="6515734" cy="3462020"/>
          </a:xfrm>
          <a:custGeom>
            <a:avLst/>
            <a:gdLst/>
            <a:ahLst/>
            <a:cxnLst/>
            <a:rect l="l" t="t" r="r" b="b"/>
            <a:pathLst>
              <a:path w="6515734" h="3462020">
                <a:moveTo>
                  <a:pt x="0" y="3461430"/>
                </a:moveTo>
                <a:lnTo>
                  <a:pt x="6515678" y="3461430"/>
                </a:lnTo>
                <a:lnTo>
                  <a:pt x="6515678" y="0"/>
                </a:lnTo>
                <a:lnTo>
                  <a:pt x="0" y="0"/>
                </a:lnTo>
                <a:lnTo>
                  <a:pt x="0" y="346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288135" y="3722068"/>
            <a:ext cx="6089650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900" spc="40" dirty="0">
                <a:solidFill>
                  <a:srgbClr val="494A4C"/>
                </a:solidFill>
                <a:latin typeface="Arial"/>
                <a:cs typeface="Arial"/>
              </a:rPr>
              <a:t>impleme</a:t>
            </a:r>
            <a:r>
              <a:rPr sz="1900" spc="35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494A4C"/>
                </a:solidFill>
                <a:latin typeface="Arial"/>
                <a:cs typeface="Arial"/>
              </a:rPr>
              <a:t>non-business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25" dirty="0">
                <a:solidFill>
                  <a:srgbClr val="494A4C"/>
                </a:solidFill>
                <a:latin typeface="Arial"/>
                <a:cs typeface="Arial"/>
              </a:rPr>
              <a:t>fun</a:t>
            </a:r>
            <a:r>
              <a:rPr sz="1900" spc="20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20" dirty="0">
                <a:solidFill>
                  <a:srgbClr val="494A4C"/>
                </a:solidFill>
                <a:latin typeface="Arial"/>
                <a:cs typeface="Arial"/>
              </a:rPr>
              <a:t>ional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9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8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50" dirty="0">
                <a:solidFill>
                  <a:srgbClr val="494A4C"/>
                </a:solidFill>
                <a:latin typeface="Arial"/>
                <a:cs typeface="Arial"/>
              </a:rPr>
              <a:t>suppo</a:t>
            </a:r>
            <a:r>
              <a:rPr sz="1900" spc="25" dirty="0">
                <a:solidFill>
                  <a:srgbClr val="494A4C"/>
                </a:solidFill>
                <a:latin typeface="Arial"/>
                <a:cs typeface="Arial"/>
              </a:rPr>
              <a:t>r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05" dirty="0">
                <a:solidFill>
                  <a:srgbClr val="494A4C"/>
                </a:solidFill>
                <a:latin typeface="Arial"/>
                <a:cs typeface="Arial"/>
              </a:rPr>
              <a:t>b</a:t>
            </a:r>
            <a:r>
              <a:rPr sz="1900" spc="10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h</a:t>
            </a:r>
            <a:r>
              <a:rPr sz="190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494A4C"/>
                </a:solidFill>
                <a:latin typeface="Arial"/>
                <a:cs typeface="Arial"/>
              </a:rPr>
              <a:t>enterpri</a:t>
            </a:r>
            <a:r>
              <a:rPr sz="1900" spc="-45" dirty="0">
                <a:solidFill>
                  <a:srgbClr val="494A4C"/>
                </a:solidFill>
                <a:latin typeface="Arial"/>
                <a:cs typeface="Arial"/>
              </a:rPr>
              <a:t>se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business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services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83355" y="5540046"/>
            <a:ext cx="3375660" cy="892810"/>
          </a:xfrm>
          <a:custGeom>
            <a:avLst/>
            <a:gdLst/>
            <a:ahLst/>
            <a:cxnLst/>
            <a:rect l="l" t="t" r="r" b="b"/>
            <a:pathLst>
              <a:path w="3375660" h="892810">
                <a:moveTo>
                  <a:pt x="75831" y="0"/>
                </a:moveTo>
                <a:lnTo>
                  <a:pt x="0" y="0"/>
                </a:lnTo>
                <a:lnTo>
                  <a:pt x="0" y="892777"/>
                </a:lnTo>
                <a:lnTo>
                  <a:pt x="3375281" y="892777"/>
                </a:lnTo>
                <a:lnTo>
                  <a:pt x="3375281" y="510692"/>
                </a:lnTo>
                <a:lnTo>
                  <a:pt x="75831" y="510692"/>
                </a:lnTo>
                <a:lnTo>
                  <a:pt x="75831" y="0"/>
                </a:lnTo>
                <a:close/>
              </a:path>
              <a:path w="3375660" h="892810">
                <a:moveTo>
                  <a:pt x="3330689" y="230885"/>
                </a:moveTo>
                <a:lnTo>
                  <a:pt x="3055729" y="230885"/>
                </a:lnTo>
                <a:lnTo>
                  <a:pt x="3055729" y="510692"/>
                </a:lnTo>
                <a:lnTo>
                  <a:pt x="3341845" y="510692"/>
                </a:lnTo>
                <a:lnTo>
                  <a:pt x="3341845" y="265459"/>
                </a:lnTo>
                <a:lnTo>
                  <a:pt x="3307646" y="265459"/>
                </a:lnTo>
                <a:lnTo>
                  <a:pt x="3330689" y="230885"/>
                </a:lnTo>
                <a:close/>
              </a:path>
              <a:path w="3375660" h="892810">
                <a:moveTo>
                  <a:pt x="3341845" y="248351"/>
                </a:moveTo>
                <a:lnTo>
                  <a:pt x="3307646" y="265459"/>
                </a:lnTo>
                <a:lnTo>
                  <a:pt x="3341845" y="265459"/>
                </a:lnTo>
                <a:lnTo>
                  <a:pt x="3341845" y="248351"/>
                </a:lnTo>
                <a:close/>
              </a:path>
              <a:path w="3375660" h="892810">
                <a:moveTo>
                  <a:pt x="3341845" y="0"/>
                </a:moveTo>
                <a:lnTo>
                  <a:pt x="3055729" y="0"/>
                </a:lnTo>
                <a:lnTo>
                  <a:pt x="3055729" y="216514"/>
                </a:lnTo>
                <a:lnTo>
                  <a:pt x="3330689" y="216514"/>
                </a:lnTo>
                <a:lnTo>
                  <a:pt x="3307646" y="181938"/>
                </a:lnTo>
                <a:lnTo>
                  <a:pt x="3341845" y="181938"/>
                </a:lnTo>
                <a:lnTo>
                  <a:pt x="3341845" y="0"/>
                </a:lnTo>
                <a:close/>
              </a:path>
              <a:path w="3375660" h="892810">
                <a:moveTo>
                  <a:pt x="3341845" y="181938"/>
                </a:moveTo>
                <a:lnTo>
                  <a:pt x="3307646" y="181938"/>
                </a:lnTo>
                <a:lnTo>
                  <a:pt x="3341845" y="199034"/>
                </a:lnTo>
                <a:lnTo>
                  <a:pt x="3341845" y="181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59186" y="5540046"/>
            <a:ext cx="2979898" cy="510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17504" y="5916377"/>
            <a:ext cx="2121481" cy="97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7504" y="5560465"/>
            <a:ext cx="1904" cy="2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1396532" y="0"/>
                </a:moveTo>
                <a:lnTo>
                  <a:pt x="43512" y="707"/>
                </a:lnTo>
                <a:lnTo>
                  <a:pt x="10762" y="20418"/>
                </a:lnTo>
                <a:lnTo>
                  <a:pt x="0" y="52123"/>
                </a:lnTo>
                <a:lnTo>
                  <a:pt x="47" y="349462"/>
                </a:lnTo>
                <a:lnTo>
                  <a:pt x="16041" y="384879"/>
                </a:lnTo>
                <a:lnTo>
                  <a:pt x="52123" y="399394"/>
                </a:lnTo>
                <a:lnTo>
                  <a:pt x="2112111" y="399394"/>
                </a:lnTo>
                <a:lnTo>
                  <a:pt x="2112111" y="336432"/>
                </a:lnTo>
                <a:lnTo>
                  <a:pt x="68863" y="336432"/>
                </a:lnTo>
                <a:lnTo>
                  <a:pt x="68863" y="128336"/>
                </a:lnTo>
                <a:lnTo>
                  <a:pt x="2112111" y="128336"/>
                </a:lnTo>
                <a:lnTo>
                  <a:pt x="2112111" y="29513"/>
                </a:lnTo>
                <a:lnTo>
                  <a:pt x="2813850" y="29513"/>
                </a:lnTo>
                <a:lnTo>
                  <a:pt x="2813063" y="27416"/>
                </a:lnTo>
                <a:lnTo>
                  <a:pt x="2812220" y="26252"/>
                </a:lnTo>
                <a:lnTo>
                  <a:pt x="1409639" y="26252"/>
                </a:lnTo>
                <a:lnTo>
                  <a:pt x="1396532" y="0"/>
                </a:lnTo>
                <a:close/>
              </a:path>
              <a:path w="2819400" h="399414">
                <a:moveTo>
                  <a:pt x="2813850" y="29513"/>
                </a:moveTo>
                <a:lnTo>
                  <a:pt x="2735427" y="29513"/>
                </a:lnTo>
                <a:lnTo>
                  <a:pt x="2735427" y="399394"/>
                </a:lnTo>
                <a:lnTo>
                  <a:pt x="2767187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813850" y="29513"/>
                </a:lnTo>
                <a:close/>
              </a:path>
              <a:path w="2819400" h="399414">
                <a:moveTo>
                  <a:pt x="2112111" y="128336"/>
                </a:moveTo>
                <a:lnTo>
                  <a:pt x="2010765" y="128336"/>
                </a:lnTo>
                <a:lnTo>
                  <a:pt x="2010765" y="336432"/>
                </a:lnTo>
                <a:lnTo>
                  <a:pt x="2112111" y="336432"/>
                </a:lnTo>
                <a:lnTo>
                  <a:pt x="2112111" y="128336"/>
                </a:lnTo>
                <a:close/>
              </a:path>
              <a:path w="2819400" h="399414">
                <a:moveTo>
                  <a:pt x="2767187" y="0"/>
                </a:moveTo>
                <a:lnTo>
                  <a:pt x="1422775" y="0"/>
                </a:lnTo>
                <a:lnTo>
                  <a:pt x="1409639" y="26252"/>
                </a:lnTo>
                <a:lnTo>
                  <a:pt x="2812220" y="26252"/>
                </a:lnTo>
                <a:lnTo>
                  <a:pt x="2804973" y="16247"/>
                </a:lnTo>
                <a:lnTo>
                  <a:pt x="2794264" y="7587"/>
                </a:lnTo>
                <a:lnTo>
                  <a:pt x="2781486" y="1988"/>
                </a:lnTo>
                <a:lnTo>
                  <a:pt x="2767187" y="0"/>
                </a:lnTo>
                <a:close/>
              </a:path>
            </a:pathLst>
          </a:custGeom>
          <a:solidFill>
            <a:srgbClr val="E5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05179" y="5540046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6243" y="0"/>
                </a:moveTo>
                <a:lnTo>
                  <a:pt x="0" y="0"/>
                </a:lnTo>
                <a:lnTo>
                  <a:pt x="13106" y="26252"/>
                </a:lnTo>
                <a:lnTo>
                  <a:pt x="26243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20758" y="5569560"/>
            <a:ext cx="623315" cy="402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57460" y="5859977"/>
            <a:ext cx="333512" cy="79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57460" y="5606017"/>
            <a:ext cx="333512" cy="134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3674" y="0"/>
                </a:moveTo>
                <a:lnTo>
                  <a:pt x="409925" y="0"/>
                </a:ln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13674" y="242767"/>
                </a:lnTo>
                <a:lnTo>
                  <a:pt x="454778" y="217206"/>
                </a:lnTo>
                <a:lnTo>
                  <a:pt x="462046" y="190631"/>
                </a:lnTo>
                <a:lnTo>
                  <a:pt x="462039" y="172592"/>
                </a:lnTo>
                <a:lnTo>
                  <a:pt x="152247" y="172592"/>
                </a:lnTo>
                <a:lnTo>
                  <a:pt x="152247" y="81439"/>
                </a:lnTo>
                <a:lnTo>
                  <a:pt x="462007" y="81439"/>
                </a:lnTo>
                <a:lnTo>
                  <a:pt x="461995" y="49803"/>
                </a:lnTo>
                <a:lnTo>
                  <a:pt x="444894" y="13455"/>
                </a:lnTo>
                <a:lnTo>
                  <a:pt x="417332" y="393"/>
                </a:lnTo>
                <a:lnTo>
                  <a:pt x="413674" y="0"/>
                </a:lnTo>
                <a:close/>
              </a:path>
              <a:path w="462279" h="243204">
                <a:moveTo>
                  <a:pt x="462007" y="81439"/>
                </a:moveTo>
                <a:lnTo>
                  <a:pt x="300258" y="81439"/>
                </a:lnTo>
                <a:lnTo>
                  <a:pt x="300258" y="172592"/>
                </a:lnTo>
                <a:lnTo>
                  <a:pt x="462039" y="172592"/>
                </a:lnTo>
                <a:lnTo>
                  <a:pt x="462007" y="81439"/>
                </a:lnTo>
                <a:close/>
              </a:path>
            </a:pathLst>
          </a:custGeom>
          <a:solidFill>
            <a:srgbClr val="E0D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36361" y="5258115"/>
            <a:ext cx="343027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8305">
              <a:lnSpc>
                <a:spcPct val="100000"/>
              </a:lnSpc>
              <a:tabLst>
                <a:tab pos="2485390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525200" y="5540046"/>
            <a:ext cx="33436" cy="5106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91002" y="5721985"/>
            <a:ext cx="67945" cy="83820"/>
          </a:xfrm>
          <a:custGeom>
            <a:avLst/>
            <a:gdLst/>
            <a:ahLst/>
            <a:cxnLst/>
            <a:rect l="l" t="t" r="r" b="b"/>
            <a:pathLst>
              <a:path w="67945" h="83820">
                <a:moveTo>
                  <a:pt x="0" y="0"/>
                </a:moveTo>
                <a:lnTo>
                  <a:pt x="23042" y="34576"/>
                </a:lnTo>
                <a:lnTo>
                  <a:pt x="27858" y="41754"/>
                </a:lnTo>
                <a:lnTo>
                  <a:pt x="0" y="83521"/>
                </a:lnTo>
                <a:lnTo>
                  <a:pt x="67635" y="49709"/>
                </a:lnTo>
                <a:lnTo>
                  <a:pt x="67635" y="33814"/>
                </a:lnTo>
                <a:lnTo>
                  <a:pt x="0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36361" y="5258115"/>
            <a:ext cx="3430270" cy="1042035"/>
          </a:xfrm>
          <a:custGeom>
            <a:avLst/>
            <a:gdLst/>
            <a:ahLst/>
            <a:cxnLst/>
            <a:rect l="l" t="t" r="r" b="b"/>
            <a:pathLst>
              <a:path w="3430270" h="1042035">
                <a:moveTo>
                  <a:pt x="0" y="1041571"/>
                </a:moveTo>
                <a:lnTo>
                  <a:pt x="3430127" y="1041571"/>
                </a:lnTo>
                <a:lnTo>
                  <a:pt x="3430127" y="0"/>
                </a:lnTo>
                <a:lnTo>
                  <a:pt x="0" y="0"/>
                </a:lnTo>
                <a:lnTo>
                  <a:pt x="0" y="10415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2286319" y="3113624"/>
            <a:ext cx="997585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45" dirty="0">
                <a:solidFill>
                  <a:srgbClr val="494A4C"/>
                </a:solidFill>
                <a:latin typeface="Arial"/>
                <a:cs typeface="Arial"/>
              </a:rPr>
              <a:t>concrete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283840" y="3087418"/>
            <a:ext cx="398145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28900" algn="l"/>
              </a:tabLst>
            </a:pPr>
            <a:r>
              <a:rPr sz="1900" spc="30" dirty="0">
                <a:solidFill>
                  <a:srgbClr val="494A4C"/>
                </a:solidFill>
                <a:latin typeface="Arial"/>
                <a:cs typeface="Arial"/>
              </a:rPr>
              <a:t>enterprise-level</a:t>
            </a:r>
            <a:r>
              <a:rPr sz="1900" spc="30" dirty="0">
                <a:solidFill>
                  <a:srgbClr val="494A4C"/>
                </a:solidFill>
                <a:latin typeface="Times New Roman"/>
                <a:cs typeface="Times New Roman"/>
              </a:rPr>
              <a:t>	</a:t>
            </a:r>
            <a:r>
              <a:rPr sz="1900" spc="40" dirty="0">
                <a:solidFill>
                  <a:srgbClr val="494A4C"/>
                </a:solidFill>
                <a:latin typeface="Arial"/>
                <a:cs typeface="Arial"/>
              </a:rPr>
              <a:t>fine-grained</a:t>
            </a:r>
            <a:endParaRPr sz="1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517878" y="2254790"/>
            <a:ext cx="549021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65" dirty="0">
                <a:solidFill>
                  <a:srgbClr val="494A4C"/>
                </a:solidFill>
                <a:latin typeface="Arial"/>
                <a:cs typeface="Arial"/>
              </a:rPr>
              <a:t>owned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494A4C"/>
                </a:solidFill>
                <a:latin typeface="Arial"/>
                <a:cs typeface="Arial"/>
              </a:rPr>
              <a:t>by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infras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15" dirty="0">
                <a:solidFill>
                  <a:srgbClr val="494A4C"/>
                </a:solidFill>
                <a:latin typeface="Arial"/>
                <a:cs typeface="Arial"/>
              </a:rPr>
              <a:t>ru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35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80" dirty="0">
                <a:solidFill>
                  <a:srgbClr val="494A4C"/>
                </a:solidFill>
                <a:latin typeface="Arial"/>
                <a:cs typeface="Arial"/>
              </a:rPr>
              <a:t>or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shared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services</a:t>
            </a:r>
            <a:r>
              <a:rPr sz="19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-25" dirty="0">
                <a:solidFill>
                  <a:srgbClr val="494A4C"/>
                </a:solidFill>
                <a:latin typeface="Arial"/>
                <a:cs typeface="Arial"/>
              </a:rPr>
              <a:t>eams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380304"/>
            <a:ext cx="759631" cy="666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380304"/>
            <a:ext cx="759653" cy="6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380304"/>
            <a:ext cx="759653" cy="6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1908" y="4380304"/>
            <a:ext cx="759653" cy="6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5061" y="4380304"/>
            <a:ext cx="759631" cy="6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38184" y="4380304"/>
            <a:ext cx="759631" cy="6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306" y="4380304"/>
            <a:ext cx="759653" cy="6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4429" y="4380304"/>
            <a:ext cx="759643" cy="6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001568"/>
            <a:ext cx="6322466" cy="737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01446" y="3183839"/>
            <a:ext cx="110947" cy="555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4941" y="3134614"/>
            <a:ext cx="5956124" cy="1513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4941" y="3282256"/>
            <a:ext cx="198656" cy="4572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42396" y="3282256"/>
            <a:ext cx="198668" cy="4572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9952" y="3667343"/>
            <a:ext cx="5566105" cy="721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29745" y="385699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08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12862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96015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55662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1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62266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14086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97233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56861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63454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3669388" y="1853642"/>
            <a:ext cx="3357879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5" dirty="0">
                <a:solidFill>
                  <a:srgbClr val="494A4C"/>
                </a:solidFill>
                <a:latin typeface="Arial"/>
                <a:cs typeface="Arial"/>
              </a:rPr>
              <a:t>dis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50" dirty="0">
                <a:solidFill>
                  <a:srgbClr val="494A4C"/>
                </a:solidFill>
                <a:latin typeface="Arial"/>
                <a:cs typeface="Arial"/>
              </a:rPr>
              <a:t>rib</a:t>
            </a:r>
            <a:r>
              <a:rPr sz="2450" spc="75" dirty="0">
                <a:solidFill>
                  <a:srgbClr val="494A4C"/>
                </a:solidFill>
                <a:latin typeface="Arial"/>
                <a:cs typeface="Arial"/>
              </a:rPr>
              <a:t>u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6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-30" dirty="0">
                <a:solidFill>
                  <a:srgbClr val="494A4C"/>
                </a:solidFill>
                <a:latin typeface="Arial"/>
                <a:cs typeface="Arial"/>
              </a:rPr>
              <a:t>ec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endParaRPr sz="24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064032" y="3739520"/>
            <a:ext cx="571652" cy="6407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304379" y="3920144"/>
            <a:ext cx="745296" cy="460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21256" y="3920144"/>
            <a:ext cx="768797" cy="4601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69436" y="3920144"/>
            <a:ext cx="737463" cy="4601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62844" y="3920144"/>
            <a:ext cx="792236" cy="4601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03191" y="3920144"/>
            <a:ext cx="745296" cy="4601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20069" y="3920144"/>
            <a:ext cx="768766" cy="4601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36913" y="3920144"/>
            <a:ext cx="768769" cy="4601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27419" y="3739520"/>
            <a:ext cx="595146" cy="6407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89926" y="3739520"/>
            <a:ext cx="6322466" cy="180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38173" y="3739520"/>
            <a:ext cx="6163272" cy="697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22516" y="3879270"/>
            <a:ext cx="759631" cy="5010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96335" y="3834709"/>
            <a:ext cx="66818" cy="6684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96335" y="4179925"/>
            <a:ext cx="66818" cy="668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05638" y="3877350"/>
            <a:ext cx="759646" cy="5029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379470" y="3832788"/>
            <a:ext cx="66842" cy="668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379470" y="4178066"/>
            <a:ext cx="66842" cy="668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788785" y="3877350"/>
            <a:ext cx="759653" cy="50295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62592" y="3832788"/>
            <a:ext cx="66842" cy="668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162592" y="4178066"/>
            <a:ext cx="66842" cy="668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571908" y="3877350"/>
            <a:ext cx="759653" cy="5029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922245" y="3832788"/>
            <a:ext cx="66812" cy="668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922245" y="4178066"/>
            <a:ext cx="66812" cy="668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355061" y="3877350"/>
            <a:ext cx="759622" cy="5029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28868" y="3832788"/>
            <a:ext cx="66842" cy="668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728868" y="4178066"/>
            <a:ext cx="66842" cy="668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38184" y="3877350"/>
            <a:ext cx="759653" cy="50295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480657" y="3832788"/>
            <a:ext cx="66842" cy="668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480657" y="4178066"/>
            <a:ext cx="66842" cy="668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921306" y="3877350"/>
            <a:ext cx="759653" cy="5029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263810" y="3832788"/>
            <a:ext cx="66812" cy="668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63810" y="4178066"/>
            <a:ext cx="66812" cy="668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04429" y="3877350"/>
            <a:ext cx="759653" cy="5029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023432" y="3832788"/>
            <a:ext cx="66842" cy="668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023432" y="4178066"/>
            <a:ext cx="66842" cy="668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55651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97160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51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897160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1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5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297216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238725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82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238725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82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82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514063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55602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60" y="0"/>
                </a:moveTo>
                <a:lnTo>
                  <a:pt x="0" y="116982"/>
                </a:lnTo>
                <a:lnTo>
                  <a:pt x="116951" y="116982"/>
                </a:lnTo>
                <a:lnTo>
                  <a:pt x="58460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55602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1" y="0"/>
                </a:moveTo>
                <a:lnTo>
                  <a:pt x="0" y="0"/>
                </a:lnTo>
                <a:lnTo>
                  <a:pt x="58460" y="116951"/>
                </a:lnTo>
                <a:lnTo>
                  <a:pt x="11695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762274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703783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82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03783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82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82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056839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998378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60" y="0"/>
                </a:moveTo>
                <a:lnTo>
                  <a:pt x="0" y="116982"/>
                </a:lnTo>
                <a:lnTo>
                  <a:pt x="116951" y="116982"/>
                </a:lnTo>
                <a:lnTo>
                  <a:pt x="58460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998378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1" y="0"/>
                </a:moveTo>
                <a:lnTo>
                  <a:pt x="0" y="0"/>
                </a:lnTo>
                <a:lnTo>
                  <a:pt x="58460" y="116951"/>
                </a:lnTo>
                <a:lnTo>
                  <a:pt x="11695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412876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354384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51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354384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1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5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195998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69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137507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91" y="0"/>
                </a:moveTo>
                <a:lnTo>
                  <a:pt x="0" y="116982"/>
                </a:lnTo>
                <a:lnTo>
                  <a:pt x="116982" y="116982"/>
                </a:lnTo>
                <a:lnTo>
                  <a:pt x="58491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137507" y="412795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82" y="0"/>
                </a:moveTo>
                <a:lnTo>
                  <a:pt x="0" y="0"/>
                </a:lnTo>
                <a:lnTo>
                  <a:pt x="58491" y="116951"/>
                </a:lnTo>
                <a:lnTo>
                  <a:pt x="116982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629732" y="387177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908"/>
                </a:lnTo>
              </a:path>
            </a:pathLst>
          </a:custGeom>
          <a:ln w="14361">
            <a:solidFill>
              <a:srgbClr val="5B15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571262" y="3832788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58469" y="0"/>
                </a:moveTo>
                <a:lnTo>
                  <a:pt x="0" y="116982"/>
                </a:lnTo>
                <a:lnTo>
                  <a:pt x="116954" y="116982"/>
                </a:lnTo>
                <a:lnTo>
                  <a:pt x="58469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571262" y="4127926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116954" y="0"/>
                </a:moveTo>
                <a:lnTo>
                  <a:pt x="0" y="0"/>
                </a:lnTo>
                <a:lnTo>
                  <a:pt x="58469" y="116921"/>
                </a:lnTo>
                <a:lnTo>
                  <a:pt x="116954" y="0"/>
                </a:lnTo>
                <a:close/>
              </a:path>
            </a:pathLst>
          </a:custGeom>
          <a:solidFill>
            <a:srgbClr val="5B150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15367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190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5061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38184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306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4429" y="4216559"/>
            <a:ext cx="75964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29732" y="38569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1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1287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95998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55651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62274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14063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721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56839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63454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3008060" y="1853642"/>
            <a:ext cx="474599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25" dirty="0">
                <a:solidFill>
                  <a:srgbClr val="494A4C"/>
                </a:solidFill>
                <a:latin typeface="Arial"/>
                <a:cs typeface="Arial"/>
              </a:rPr>
              <a:t>separ</a:t>
            </a:r>
            <a:r>
              <a:rPr sz="2450" spc="-3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10" dirty="0">
                <a:solidFill>
                  <a:srgbClr val="494A4C"/>
                </a:solidFill>
                <a:latin typeface="Arial"/>
                <a:cs typeface="Arial"/>
              </a:rPr>
              <a:t>ely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spc="60" dirty="0">
                <a:solidFill>
                  <a:srgbClr val="494A4C"/>
                </a:solidFill>
                <a:latin typeface="Arial"/>
                <a:cs typeface="Arial"/>
              </a:rPr>
              <a:t>deployed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compone</a:t>
            </a:r>
            <a:r>
              <a:rPr sz="2450" spc="35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-13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15374"/>
            <a:ext cx="759631" cy="1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88785" y="4216562"/>
            <a:ext cx="393374" cy="831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9926" y="3001568"/>
            <a:ext cx="196822" cy="918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5553" y="3001568"/>
            <a:ext cx="196839" cy="918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032" y="3847785"/>
            <a:ext cx="255175" cy="72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04379" y="3847785"/>
            <a:ext cx="745296" cy="72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21256" y="3847785"/>
            <a:ext cx="768797" cy="723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9436" y="3847785"/>
            <a:ext cx="737463" cy="723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2844" y="3847785"/>
            <a:ext cx="792236" cy="723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03191" y="3847785"/>
            <a:ext cx="745296" cy="723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0069" y="3847785"/>
            <a:ext cx="768766" cy="723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6282" y="3847785"/>
            <a:ext cx="769400" cy="723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3106" y="3847785"/>
            <a:ext cx="240115" cy="723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38173" y="3049666"/>
            <a:ext cx="616331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 algn="ctr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29745" y="385699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08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412862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96015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55662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1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62266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14086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97233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56861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414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39716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40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80301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2425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63436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39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4658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39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2971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40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1283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39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9598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39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3008060" y="1853642"/>
            <a:ext cx="474599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25" dirty="0">
                <a:solidFill>
                  <a:srgbClr val="494A4C"/>
                </a:solidFill>
                <a:latin typeface="Arial"/>
                <a:cs typeface="Arial"/>
              </a:rPr>
              <a:t>separ</a:t>
            </a:r>
            <a:r>
              <a:rPr sz="2450" spc="-3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10" dirty="0">
                <a:solidFill>
                  <a:srgbClr val="494A4C"/>
                </a:solidFill>
                <a:latin typeface="Arial"/>
                <a:cs typeface="Arial"/>
              </a:rPr>
              <a:t>ely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spc="60" dirty="0">
                <a:solidFill>
                  <a:srgbClr val="494A4C"/>
                </a:solidFill>
                <a:latin typeface="Arial"/>
                <a:cs typeface="Arial"/>
              </a:rPr>
              <a:t>deployed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compone</a:t>
            </a:r>
            <a:r>
              <a:rPr sz="2450" spc="35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-13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191892" y="2995564"/>
            <a:ext cx="6240155" cy="60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191892" y="3001568"/>
            <a:ext cx="6240155" cy="1694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91892" y="3167440"/>
            <a:ext cx="6240155" cy="6803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238173" y="3049666"/>
            <a:ext cx="6163272" cy="75965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009448" y="3354321"/>
            <a:ext cx="675037" cy="1849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7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623221" y="3834709"/>
            <a:ext cx="13060" cy="130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687622" y="2995564"/>
            <a:ext cx="14356" cy="2164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661714" y="2995564"/>
            <a:ext cx="66202" cy="661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347868" y="2995564"/>
            <a:ext cx="14356" cy="271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321655" y="3000410"/>
            <a:ext cx="66812" cy="6684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08114" y="2995564"/>
            <a:ext cx="14356" cy="271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81870" y="3000410"/>
            <a:ext cx="66842" cy="6684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05377" y="3832788"/>
            <a:ext cx="14965" cy="149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88531" y="3832788"/>
            <a:ext cx="14965" cy="1499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948153" y="3832788"/>
            <a:ext cx="14965" cy="149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54776" y="3832788"/>
            <a:ext cx="14965" cy="149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06595" y="3832788"/>
            <a:ext cx="14965" cy="149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289718" y="3832788"/>
            <a:ext cx="14965" cy="1499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049371" y="3832788"/>
            <a:ext cx="14965" cy="1499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191892" y="4217233"/>
            <a:ext cx="797384" cy="85222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22516" y="4217233"/>
            <a:ext cx="1565568" cy="85222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005638" y="4217233"/>
            <a:ext cx="1551303" cy="85222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86874" y="4217233"/>
            <a:ext cx="753221" cy="85222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354360" y="4217233"/>
            <a:ext cx="768857" cy="85222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37483" y="4217233"/>
            <a:ext cx="761024" cy="85222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920605" y="4217233"/>
            <a:ext cx="761055" cy="85222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789486" y="4217233"/>
            <a:ext cx="3891472" cy="85222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95925" y="4217233"/>
            <a:ext cx="783122" cy="85222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81660" y="4217233"/>
            <a:ext cx="782421" cy="85222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15367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190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5061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38184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306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4429" y="4216559"/>
            <a:ext cx="75964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29732" y="38569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1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1287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95998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55651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62274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14063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721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56839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63454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3995181" y="1853642"/>
            <a:ext cx="270637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compone</a:t>
            </a:r>
            <a:r>
              <a:rPr sz="2450" spc="35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15367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5061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38184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306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4429" y="4216559"/>
            <a:ext cx="75964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29732" y="38569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1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1287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95998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55662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1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62274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14063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9721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56839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63436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39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3995181" y="1853642"/>
            <a:ext cx="270637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compone</a:t>
            </a:r>
            <a:r>
              <a:rPr sz="2450" spc="35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556942" y="4201566"/>
            <a:ext cx="797417" cy="8678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571908" y="4201566"/>
            <a:ext cx="759653" cy="8678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15367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5061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38184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306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4429" y="4216559"/>
            <a:ext cx="75964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29732" y="38569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1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1287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95998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55662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1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62274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14063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9721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56839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63436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39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3995181" y="1853642"/>
            <a:ext cx="270637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compone</a:t>
            </a:r>
            <a:r>
              <a:rPr sz="2450" spc="35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556942" y="4201566"/>
            <a:ext cx="797417" cy="8678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571908" y="4201566"/>
            <a:ext cx="759653" cy="8678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2042580" y="6150449"/>
            <a:ext cx="662114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dirty="0">
                <a:solidFill>
                  <a:srgbClr val="211F1F"/>
                </a:solidFill>
                <a:latin typeface="Arial"/>
                <a:cs typeface="Arial"/>
              </a:rPr>
              <a:t>microservices</a:t>
            </a:r>
            <a:r>
              <a:rPr sz="2800" i="1" spc="7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11F1F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211F1F"/>
                </a:solidFill>
                <a:latin typeface="Arial"/>
                <a:cs typeface="Arial"/>
              </a:rPr>
              <a:t>s</a:t>
            </a:r>
            <a:r>
              <a:rPr sz="28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11F1F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11F1F"/>
                </a:solidFill>
                <a:latin typeface="Arial"/>
                <a:cs typeface="Arial"/>
              </a:rPr>
              <a:t>label</a:t>
            </a:r>
            <a:r>
              <a:rPr sz="2800" dirty="0">
                <a:solidFill>
                  <a:srgbClr val="211F1F"/>
                </a:solidFill>
                <a:latin typeface="Arial"/>
                <a:cs typeface="Arial"/>
              </a:rPr>
              <a:t>,</a:t>
            </a:r>
            <a:r>
              <a:rPr sz="28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11F1F"/>
                </a:solidFill>
                <a:latin typeface="Arial"/>
                <a:cs typeface="Arial"/>
              </a:rPr>
              <a:t>no</a:t>
            </a:r>
            <a:r>
              <a:rPr sz="2800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28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11F1F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800" i="1" spc="-5" dirty="0">
                <a:solidFill>
                  <a:srgbClr val="211F1F"/>
                </a:solidFill>
                <a:latin typeface="Arial"/>
                <a:cs typeface="Arial"/>
              </a:rPr>
              <a:t>descri</a:t>
            </a:r>
            <a:r>
              <a:rPr sz="2800" i="1" dirty="0">
                <a:solidFill>
                  <a:srgbClr val="211F1F"/>
                </a:solidFill>
                <a:latin typeface="Arial"/>
                <a:cs typeface="Arial"/>
              </a:rPr>
              <a:t>ptio</a:t>
            </a:r>
            <a:r>
              <a:rPr sz="2800" i="1" spc="-5" dirty="0">
                <a:solidFill>
                  <a:srgbClr val="211F1F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211F1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15367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190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5061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38184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306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4429" y="4216559"/>
            <a:ext cx="75964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29732" y="38569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1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1287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95998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55651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62274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14063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721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56839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63454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4116860" y="1853642"/>
            <a:ext cx="2464435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65" dirty="0">
                <a:solidFill>
                  <a:srgbClr val="494A4C"/>
                </a:solidFill>
                <a:latin typeface="Arial"/>
                <a:cs typeface="Arial"/>
              </a:rPr>
              <a:t>bounded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spc="75" dirty="0">
                <a:solidFill>
                  <a:srgbClr val="494A4C"/>
                </a:solidFill>
                <a:latin typeface="Arial"/>
                <a:cs typeface="Arial"/>
              </a:rPr>
              <a:t>context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15367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216559"/>
            <a:ext cx="752511" cy="8312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5061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38184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306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4429" y="4216559"/>
            <a:ext cx="75964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29732" y="38569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1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1287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95998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55662" y="3855066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8"/>
                </a:lnTo>
              </a:path>
            </a:pathLst>
          </a:custGeom>
          <a:ln w="1561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62274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14063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9721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56839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63436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89"/>
                </a:lnTo>
              </a:path>
            </a:pathLst>
          </a:custGeom>
          <a:ln w="1239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4116860" y="1853642"/>
            <a:ext cx="2464435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65" dirty="0">
                <a:solidFill>
                  <a:srgbClr val="494A4C"/>
                </a:solidFill>
                <a:latin typeface="Arial"/>
                <a:cs typeface="Arial"/>
              </a:rPr>
              <a:t>bounded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spc="75" dirty="0">
                <a:solidFill>
                  <a:srgbClr val="494A4C"/>
                </a:solidFill>
                <a:latin typeface="Arial"/>
                <a:cs typeface="Arial"/>
              </a:rPr>
              <a:t>context</a:t>
            </a:r>
            <a:endParaRPr sz="24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541306" y="4193763"/>
            <a:ext cx="797387" cy="165883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71908" y="4193763"/>
            <a:ext cx="759653" cy="15028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215">
              <a:lnSpc>
                <a:spcPct val="100000"/>
              </a:lnSpc>
            </a:pPr>
            <a:r>
              <a:rPr sz="4350" spc="-5" dirty="0"/>
              <a:t>bounde</a:t>
            </a:r>
            <a:r>
              <a:rPr sz="4350" dirty="0"/>
              <a:t>d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/>
              <a:t>cont</a:t>
            </a:r>
            <a:r>
              <a:rPr sz="4350" spc="-5" dirty="0"/>
              <a:t>e</a:t>
            </a:r>
            <a:r>
              <a:rPr sz="4350" dirty="0"/>
              <a:t>xt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>
                <a:latin typeface="Bookman Old Style"/>
                <a:cs typeface="Bookman Old Style"/>
              </a:rPr>
              <a:t>≠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/>
              <a:t>enti</a:t>
            </a:r>
            <a:r>
              <a:rPr sz="4350" spc="-5" dirty="0"/>
              <a:t>t</a:t>
            </a:r>
            <a:r>
              <a:rPr sz="4350" dirty="0"/>
              <a:t>y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7377" y="1974694"/>
            <a:ext cx="2318610" cy="2537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4419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0983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4267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15" y="33406"/>
                </a:lnTo>
                <a:lnTo>
                  <a:pt x="27848" y="11143"/>
                </a:lnTo>
                <a:lnTo>
                  <a:pt x="16715" y="11143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15" y="11143"/>
                </a:lnTo>
                <a:lnTo>
                  <a:pt x="27848" y="11143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60417" y="1974694"/>
            <a:ext cx="2318610" cy="2537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7457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3999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7296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67517" y="2361863"/>
            <a:ext cx="7471409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6286500" algn="l"/>
              </a:tabLst>
            </a:pPr>
            <a:r>
              <a:rPr sz="1750" b="1" spc="-5" dirty="0">
                <a:solidFill>
                  <a:srgbClr val="DBDDDF"/>
                </a:solidFill>
                <a:latin typeface="Arial"/>
                <a:cs typeface="Arial"/>
              </a:rPr>
              <a:t>checkou</a:t>
            </a:r>
            <a:r>
              <a:rPr sz="1750" b="1" dirty="0">
                <a:solidFill>
                  <a:srgbClr val="DBDDDF"/>
                </a:solidFill>
                <a:latin typeface="Arial"/>
                <a:cs typeface="Arial"/>
              </a:rPr>
              <a:t>t</a:t>
            </a:r>
            <a:r>
              <a:rPr sz="1750" b="1" dirty="0">
                <a:solidFill>
                  <a:srgbClr val="DBDDDF"/>
                </a:solidFill>
                <a:latin typeface="Times New Roman"/>
                <a:cs typeface="Times New Roman"/>
              </a:rPr>
              <a:t>	</a:t>
            </a:r>
            <a:r>
              <a:rPr sz="1750" b="1" dirty="0">
                <a:solidFill>
                  <a:srgbClr val="DBDDDF"/>
                </a:solidFill>
                <a:latin typeface="Arial"/>
                <a:cs typeface="Arial"/>
              </a:rPr>
              <a:t>shipping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25926" y="3628792"/>
            <a:ext cx="472561" cy="5454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0414" y="3500718"/>
            <a:ext cx="540389" cy="545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560" rIns="0" bIns="0" rtlCol="0">
            <a:spAutoFit/>
          </a:bodyPr>
          <a:lstStyle/>
          <a:p>
            <a:pPr marL="1844039">
              <a:lnSpc>
                <a:spcPct val="100000"/>
              </a:lnSpc>
            </a:pPr>
            <a:r>
              <a:rPr spc="-5" dirty="0"/>
              <a:t>smar</a:t>
            </a:r>
            <a:r>
              <a:rPr dirty="0"/>
              <a:t>t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endpoints</a:t>
            </a:r>
            <a:r>
              <a:rPr dirty="0"/>
              <a:t>,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dum</a:t>
            </a:r>
            <a:r>
              <a:rPr dirty="0"/>
              <a:t>b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pipes</a:t>
            </a:r>
          </a:p>
        </p:txBody>
      </p:sp>
      <p:sp>
        <p:nvSpPr>
          <p:cNvPr id="3" name="object 3"/>
          <p:cNvSpPr/>
          <p:nvPr/>
        </p:nvSpPr>
        <p:spPr>
          <a:xfrm>
            <a:off x="1910016" y="2808395"/>
            <a:ext cx="180975" cy="134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1932" y="2803315"/>
            <a:ext cx="189714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2873" y="2210225"/>
            <a:ext cx="810761" cy="622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11147" y="2527725"/>
            <a:ext cx="212337" cy="83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3180" y="2526455"/>
            <a:ext cx="212835" cy="850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2053" y="1990059"/>
            <a:ext cx="92731" cy="2325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99619" y="2091192"/>
            <a:ext cx="152088" cy="190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41472" y="2091893"/>
            <a:ext cx="152738" cy="1897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18323" y="2327351"/>
            <a:ext cx="163780" cy="1221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09963" y="2327351"/>
            <a:ext cx="163872" cy="1247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0544" y="2330347"/>
            <a:ext cx="770683" cy="832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76442" y="2274005"/>
            <a:ext cx="4231934" cy="6045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1611886"/>
                </a:lnTo>
                <a:lnTo>
                  <a:pt x="25040" y="1644823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69"/>
                </a:lnTo>
                <a:lnTo>
                  <a:pt x="6069268" y="1600282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4" y="1297"/>
                </a:lnTo>
                <a:lnTo>
                  <a:pt x="7583" y="25043"/>
                </a:lnTo>
                <a:lnTo>
                  <a:pt x="0" y="52120"/>
                </a:lnTo>
                <a:lnTo>
                  <a:pt x="1292" y="335388"/>
                </a:lnTo>
                <a:lnTo>
                  <a:pt x="25037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15"/>
                </a:lnTo>
                <a:lnTo>
                  <a:pt x="69621" y="27828"/>
                </a:lnTo>
                <a:lnTo>
                  <a:pt x="41757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8"/>
                </a:lnTo>
                <a:lnTo>
                  <a:pt x="6962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611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611" y="55686"/>
                </a:moveTo>
                <a:lnTo>
                  <a:pt x="41757" y="55686"/>
                </a:lnTo>
                <a:lnTo>
                  <a:pt x="83545" y="83545"/>
                </a:lnTo>
                <a:lnTo>
                  <a:pt x="6961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21" y="241472"/>
                </a:lnTo>
                <a:lnTo>
                  <a:pt x="454443" y="217715"/>
                </a:lnTo>
                <a:lnTo>
                  <a:pt x="462015" y="190621"/>
                </a:lnTo>
                <a:lnTo>
                  <a:pt x="460721" y="40514"/>
                </a:lnTo>
                <a:lnTo>
                  <a:pt x="436987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51"/>
                </a:lnTo>
                <a:lnTo>
                  <a:pt x="0" y="52126"/>
                </a:lnTo>
                <a:lnTo>
                  <a:pt x="1300" y="202265"/>
                </a:lnTo>
                <a:lnTo>
                  <a:pt x="25055" y="235189"/>
                </a:lnTo>
                <a:lnTo>
                  <a:pt x="52151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48" y="241474"/>
                </a:lnTo>
                <a:lnTo>
                  <a:pt x="454492" y="21773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18" y="241474"/>
                </a:lnTo>
                <a:lnTo>
                  <a:pt x="454461" y="21773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7" y="241474"/>
                </a:lnTo>
                <a:lnTo>
                  <a:pt x="454468" y="21773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615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1" y="1292"/>
                </a:lnTo>
                <a:lnTo>
                  <a:pt x="7578" y="25037"/>
                </a:lnTo>
                <a:lnTo>
                  <a:pt x="0" y="52126"/>
                </a:lnTo>
                <a:lnTo>
                  <a:pt x="1289" y="202224"/>
                </a:lnTo>
                <a:lnTo>
                  <a:pt x="25011" y="235180"/>
                </a:lnTo>
                <a:lnTo>
                  <a:pt x="52090" y="242770"/>
                </a:lnTo>
                <a:lnTo>
                  <a:pt x="421496" y="241474"/>
                </a:lnTo>
                <a:lnTo>
                  <a:pt x="454438" y="217730"/>
                </a:lnTo>
                <a:lnTo>
                  <a:pt x="462015" y="190655"/>
                </a:lnTo>
                <a:lnTo>
                  <a:pt x="460720" y="40524"/>
                </a:lnTo>
                <a:lnTo>
                  <a:pt x="436986" y="7583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5140">
              <a:lnSpc>
                <a:spcPct val="100000"/>
              </a:lnSpc>
              <a:tabLst>
                <a:tab pos="2812415" algn="l"/>
                <a:tab pos="3399790" algn="l"/>
                <a:tab pos="3987165" algn="l"/>
                <a:tab pos="4574540" algn="l"/>
                <a:tab pos="5161915" algn="l"/>
                <a:tab pos="5748655" algn="l"/>
              </a:tabLst>
            </a:pPr>
            <a:r>
              <a:rPr spc="-20" dirty="0"/>
              <a:t>business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4619" dirty="0"/>
              <a:t>BS</a:t>
            </a:r>
            <a:r>
              <a:rPr sz="1425" baseline="14619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97" baseline="17543" dirty="0"/>
              <a:t>BS</a:t>
            </a:r>
            <a:endParaRPr sz="1425" baseline="17543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  <a:spcBef>
                <a:spcPts val="1175"/>
              </a:spcBef>
            </a:pPr>
            <a:r>
              <a:rPr spc="-10" dirty="0"/>
              <a:t>message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/>
              <a:t>bus</a:t>
            </a:r>
          </a:p>
          <a:p>
            <a:pPr marL="2405380" marR="2399665" algn="ctr">
              <a:lnSpc>
                <a:spcPts val="3510"/>
              </a:lnSpc>
              <a:spcBef>
                <a:spcPts val="85"/>
              </a:spcBef>
            </a:pPr>
            <a:r>
              <a:rPr sz="1400" dirty="0"/>
              <a:t>process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20" dirty="0"/>
              <a:t>choreographer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/>
              <a:t>service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/>
              <a:t>orche</a:t>
            </a:r>
            <a:r>
              <a:rPr sz="1400" spc="-5" dirty="0"/>
              <a:t>s</a:t>
            </a:r>
            <a:r>
              <a:rPr sz="1400" spc="125" dirty="0"/>
              <a:t>t</a:t>
            </a:r>
            <a:r>
              <a:rPr sz="1400" dirty="0"/>
              <a:t>r</a:t>
            </a:r>
            <a:r>
              <a:rPr sz="1400" spc="-5" dirty="0"/>
              <a:t>a</a:t>
            </a:r>
            <a:r>
              <a:rPr sz="1400" spc="125" dirty="0"/>
              <a:t>t</a:t>
            </a:r>
            <a:r>
              <a:rPr sz="1400" spc="45" dirty="0"/>
              <a:t>or</a:t>
            </a: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1095"/>
              </a:spcBef>
              <a:tabLst>
                <a:tab pos="2813050" algn="l"/>
                <a:tab pos="3400425" algn="l"/>
                <a:tab pos="3987800" algn="l"/>
                <a:tab pos="4606925" algn="l"/>
                <a:tab pos="5194300" algn="l"/>
                <a:tab pos="5781675" algn="l"/>
              </a:tabLst>
            </a:pPr>
            <a:r>
              <a:rPr spc="55" dirty="0"/>
              <a:t>enterpri</a:t>
            </a:r>
            <a:r>
              <a:rPr spc="-45" dirty="0"/>
              <a:t>se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/>
              <a:t>services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r>
              <a:rPr sz="1425" baseline="17543" dirty="0">
                <a:latin typeface="Times New Roman"/>
                <a:cs typeface="Times New Roman"/>
              </a:rPr>
              <a:t>	</a:t>
            </a:r>
            <a:r>
              <a:rPr sz="1425" spc="-120" baseline="17543" dirty="0"/>
              <a:t>ES</a:t>
            </a:r>
            <a:endParaRPr sz="1425" baseline="1754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0" y="40520"/>
                </a:lnTo>
                <a:lnTo>
                  <a:pt x="437005" y="7581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259186" y="5540046"/>
            <a:ext cx="2980055" cy="511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tabLst>
                <a:tab pos="2362835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58637" y="5540046"/>
            <a:ext cx="2946464" cy="51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58637" y="5540046"/>
            <a:ext cx="67817" cy="22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3539" y="5916926"/>
            <a:ext cx="2232629" cy="97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86219" y="5660472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83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27" y="27849"/>
                </a:lnTo>
                <a:lnTo>
                  <a:pt x="6958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34147" y="5569560"/>
            <a:ext cx="621517" cy="402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34147" y="5665954"/>
            <a:ext cx="73425" cy="15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98190" y="5606017"/>
            <a:ext cx="282499" cy="349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297" y="202254"/>
                </a:lnTo>
                <a:lnTo>
                  <a:pt x="25052" y="235175"/>
                </a:lnTo>
                <a:lnTo>
                  <a:pt x="52151" y="242754"/>
                </a:lnTo>
                <a:lnTo>
                  <a:pt x="421538" y="241462"/>
                </a:lnTo>
                <a:lnTo>
                  <a:pt x="454489" y="217729"/>
                </a:lnTo>
                <a:lnTo>
                  <a:pt x="462076" y="190655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948301" y="5686357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75522" y="2078616"/>
            <a:ext cx="6515734" cy="3462020"/>
          </a:xfrm>
          <a:custGeom>
            <a:avLst/>
            <a:gdLst/>
            <a:ahLst/>
            <a:cxnLst/>
            <a:rect l="l" t="t" r="r" b="b"/>
            <a:pathLst>
              <a:path w="6515734" h="3462020">
                <a:moveTo>
                  <a:pt x="0" y="3461430"/>
                </a:moveTo>
                <a:lnTo>
                  <a:pt x="6515678" y="3461430"/>
                </a:lnTo>
                <a:lnTo>
                  <a:pt x="6515678" y="0"/>
                </a:lnTo>
                <a:lnTo>
                  <a:pt x="0" y="0"/>
                </a:lnTo>
                <a:lnTo>
                  <a:pt x="0" y="346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288135" y="3722068"/>
            <a:ext cx="6089650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900" spc="40" dirty="0">
                <a:solidFill>
                  <a:srgbClr val="494A4C"/>
                </a:solidFill>
                <a:latin typeface="Arial"/>
                <a:cs typeface="Arial"/>
              </a:rPr>
              <a:t>impleme</a:t>
            </a:r>
            <a:r>
              <a:rPr sz="1900" spc="35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494A4C"/>
                </a:solidFill>
                <a:latin typeface="Arial"/>
                <a:cs typeface="Arial"/>
              </a:rPr>
              <a:t>non-business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25" dirty="0">
                <a:solidFill>
                  <a:srgbClr val="494A4C"/>
                </a:solidFill>
                <a:latin typeface="Arial"/>
                <a:cs typeface="Arial"/>
              </a:rPr>
              <a:t>fun</a:t>
            </a:r>
            <a:r>
              <a:rPr sz="1900" spc="20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20" dirty="0">
                <a:solidFill>
                  <a:srgbClr val="494A4C"/>
                </a:solidFill>
                <a:latin typeface="Arial"/>
                <a:cs typeface="Arial"/>
              </a:rPr>
              <a:t>ional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9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8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50" dirty="0">
                <a:solidFill>
                  <a:srgbClr val="494A4C"/>
                </a:solidFill>
                <a:latin typeface="Arial"/>
                <a:cs typeface="Arial"/>
              </a:rPr>
              <a:t>suppo</a:t>
            </a:r>
            <a:r>
              <a:rPr sz="1900" spc="25" dirty="0">
                <a:solidFill>
                  <a:srgbClr val="494A4C"/>
                </a:solidFill>
                <a:latin typeface="Arial"/>
                <a:cs typeface="Arial"/>
              </a:rPr>
              <a:t>r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05" dirty="0">
                <a:solidFill>
                  <a:srgbClr val="494A4C"/>
                </a:solidFill>
                <a:latin typeface="Arial"/>
                <a:cs typeface="Arial"/>
              </a:rPr>
              <a:t>b</a:t>
            </a:r>
            <a:r>
              <a:rPr sz="1900" spc="10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h</a:t>
            </a:r>
            <a:r>
              <a:rPr sz="190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494A4C"/>
                </a:solidFill>
                <a:latin typeface="Arial"/>
                <a:cs typeface="Arial"/>
              </a:rPr>
              <a:t>enterpri</a:t>
            </a:r>
            <a:r>
              <a:rPr sz="1900" spc="-45" dirty="0">
                <a:solidFill>
                  <a:srgbClr val="494A4C"/>
                </a:solidFill>
                <a:latin typeface="Arial"/>
                <a:cs typeface="Arial"/>
              </a:rPr>
              <a:t>se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business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services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83355" y="5540046"/>
            <a:ext cx="3375660" cy="892810"/>
          </a:xfrm>
          <a:custGeom>
            <a:avLst/>
            <a:gdLst/>
            <a:ahLst/>
            <a:cxnLst/>
            <a:rect l="l" t="t" r="r" b="b"/>
            <a:pathLst>
              <a:path w="3375660" h="892810">
                <a:moveTo>
                  <a:pt x="75831" y="0"/>
                </a:moveTo>
                <a:lnTo>
                  <a:pt x="0" y="0"/>
                </a:lnTo>
                <a:lnTo>
                  <a:pt x="0" y="892777"/>
                </a:lnTo>
                <a:lnTo>
                  <a:pt x="3375281" y="892777"/>
                </a:lnTo>
                <a:lnTo>
                  <a:pt x="3375281" y="510692"/>
                </a:lnTo>
                <a:lnTo>
                  <a:pt x="75831" y="510692"/>
                </a:lnTo>
                <a:lnTo>
                  <a:pt x="75831" y="0"/>
                </a:lnTo>
                <a:close/>
              </a:path>
              <a:path w="3375660" h="892810">
                <a:moveTo>
                  <a:pt x="3330689" y="230885"/>
                </a:moveTo>
                <a:lnTo>
                  <a:pt x="3055729" y="230885"/>
                </a:lnTo>
                <a:lnTo>
                  <a:pt x="3055729" y="510692"/>
                </a:lnTo>
                <a:lnTo>
                  <a:pt x="3341845" y="510692"/>
                </a:lnTo>
                <a:lnTo>
                  <a:pt x="3341845" y="265459"/>
                </a:lnTo>
                <a:lnTo>
                  <a:pt x="3307646" y="265459"/>
                </a:lnTo>
                <a:lnTo>
                  <a:pt x="3330689" y="230885"/>
                </a:lnTo>
                <a:close/>
              </a:path>
              <a:path w="3375660" h="892810">
                <a:moveTo>
                  <a:pt x="3341845" y="248351"/>
                </a:moveTo>
                <a:lnTo>
                  <a:pt x="3307646" y="265459"/>
                </a:lnTo>
                <a:lnTo>
                  <a:pt x="3341845" y="265459"/>
                </a:lnTo>
                <a:lnTo>
                  <a:pt x="3341845" y="248351"/>
                </a:lnTo>
                <a:close/>
              </a:path>
              <a:path w="3375660" h="892810">
                <a:moveTo>
                  <a:pt x="3341845" y="0"/>
                </a:moveTo>
                <a:lnTo>
                  <a:pt x="3055729" y="0"/>
                </a:lnTo>
                <a:lnTo>
                  <a:pt x="3055729" y="216514"/>
                </a:lnTo>
                <a:lnTo>
                  <a:pt x="3330689" y="216514"/>
                </a:lnTo>
                <a:lnTo>
                  <a:pt x="3307646" y="181938"/>
                </a:lnTo>
                <a:lnTo>
                  <a:pt x="3341845" y="181938"/>
                </a:lnTo>
                <a:lnTo>
                  <a:pt x="3341845" y="0"/>
                </a:lnTo>
                <a:close/>
              </a:path>
              <a:path w="3375660" h="892810">
                <a:moveTo>
                  <a:pt x="3341845" y="181938"/>
                </a:moveTo>
                <a:lnTo>
                  <a:pt x="3307646" y="181938"/>
                </a:lnTo>
                <a:lnTo>
                  <a:pt x="3341845" y="199034"/>
                </a:lnTo>
                <a:lnTo>
                  <a:pt x="3341845" y="181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59186" y="5540046"/>
            <a:ext cx="2979898" cy="510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17504" y="5916377"/>
            <a:ext cx="2121481" cy="97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7504" y="5560465"/>
            <a:ext cx="1904" cy="2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1396532" y="0"/>
                </a:moveTo>
                <a:lnTo>
                  <a:pt x="43512" y="707"/>
                </a:lnTo>
                <a:lnTo>
                  <a:pt x="10762" y="20418"/>
                </a:lnTo>
                <a:lnTo>
                  <a:pt x="0" y="52123"/>
                </a:lnTo>
                <a:lnTo>
                  <a:pt x="47" y="349462"/>
                </a:lnTo>
                <a:lnTo>
                  <a:pt x="16041" y="384879"/>
                </a:lnTo>
                <a:lnTo>
                  <a:pt x="52123" y="399394"/>
                </a:lnTo>
                <a:lnTo>
                  <a:pt x="2112111" y="399394"/>
                </a:lnTo>
                <a:lnTo>
                  <a:pt x="2112111" y="336432"/>
                </a:lnTo>
                <a:lnTo>
                  <a:pt x="68863" y="336432"/>
                </a:lnTo>
                <a:lnTo>
                  <a:pt x="68863" y="128336"/>
                </a:lnTo>
                <a:lnTo>
                  <a:pt x="2112111" y="128336"/>
                </a:lnTo>
                <a:lnTo>
                  <a:pt x="2112111" y="29513"/>
                </a:lnTo>
                <a:lnTo>
                  <a:pt x="2813850" y="29513"/>
                </a:lnTo>
                <a:lnTo>
                  <a:pt x="2813063" y="27416"/>
                </a:lnTo>
                <a:lnTo>
                  <a:pt x="2812220" y="26252"/>
                </a:lnTo>
                <a:lnTo>
                  <a:pt x="1409639" y="26252"/>
                </a:lnTo>
                <a:lnTo>
                  <a:pt x="1396532" y="0"/>
                </a:lnTo>
                <a:close/>
              </a:path>
              <a:path w="2819400" h="399414">
                <a:moveTo>
                  <a:pt x="2813850" y="29513"/>
                </a:moveTo>
                <a:lnTo>
                  <a:pt x="2735427" y="29513"/>
                </a:lnTo>
                <a:lnTo>
                  <a:pt x="2735427" y="399394"/>
                </a:lnTo>
                <a:lnTo>
                  <a:pt x="2767187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813850" y="29513"/>
                </a:lnTo>
                <a:close/>
              </a:path>
              <a:path w="2819400" h="399414">
                <a:moveTo>
                  <a:pt x="2112111" y="128336"/>
                </a:moveTo>
                <a:lnTo>
                  <a:pt x="2010765" y="128336"/>
                </a:lnTo>
                <a:lnTo>
                  <a:pt x="2010765" y="336432"/>
                </a:lnTo>
                <a:lnTo>
                  <a:pt x="2112111" y="336432"/>
                </a:lnTo>
                <a:lnTo>
                  <a:pt x="2112111" y="128336"/>
                </a:lnTo>
                <a:close/>
              </a:path>
              <a:path w="2819400" h="399414">
                <a:moveTo>
                  <a:pt x="2767187" y="0"/>
                </a:moveTo>
                <a:lnTo>
                  <a:pt x="1422775" y="0"/>
                </a:lnTo>
                <a:lnTo>
                  <a:pt x="1409639" y="26252"/>
                </a:lnTo>
                <a:lnTo>
                  <a:pt x="2812220" y="26252"/>
                </a:lnTo>
                <a:lnTo>
                  <a:pt x="2804973" y="16247"/>
                </a:lnTo>
                <a:lnTo>
                  <a:pt x="2794264" y="7587"/>
                </a:lnTo>
                <a:lnTo>
                  <a:pt x="2781486" y="1988"/>
                </a:lnTo>
                <a:lnTo>
                  <a:pt x="2767187" y="0"/>
                </a:lnTo>
                <a:close/>
              </a:path>
            </a:pathLst>
          </a:custGeom>
          <a:solidFill>
            <a:srgbClr val="E5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05179" y="5540046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6243" y="0"/>
                </a:moveTo>
                <a:lnTo>
                  <a:pt x="0" y="0"/>
                </a:lnTo>
                <a:lnTo>
                  <a:pt x="13106" y="26252"/>
                </a:lnTo>
                <a:lnTo>
                  <a:pt x="26243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20758" y="5569560"/>
            <a:ext cx="623315" cy="402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57460" y="5859977"/>
            <a:ext cx="333512" cy="79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57460" y="5606017"/>
            <a:ext cx="333512" cy="134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3674" y="0"/>
                </a:moveTo>
                <a:lnTo>
                  <a:pt x="409925" y="0"/>
                </a:ln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13674" y="242767"/>
                </a:lnTo>
                <a:lnTo>
                  <a:pt x="454778" y="217206"/>
                </a:lnTo>
                <a:lnTo>
                  <a:pt x="462046" y="190631"/>
                </a:lnTo>
                <a:lnTo>
                  <a:pt x="462039" y="172592"/>
                </a:lnTo>
                <a:lnTo>
                  <a:pt x="152247" y="172592"/>
                </a:lnTo>
                <a:lnTo>
                  <a:pt x="152247" y="81439"/>
                </a:lnTo>
                <a:lnTo>
                  <a:pt x="462007" y="81439"/>
                </a:lnTo>
                <a:lnTo>
                  <a:pt x="461995" y="49803"/>
                </a:lnTo>
                <a:lnTo>
                  <a:pt x="444894" y="13455"/>
                </a:lnTo>
                <a:lnTo>
                  <a:pt x="417332" y="393"/>
                </a:lnTo>
                <a:lnTo>
                  <a:pt x="413674" y="0"/>
                </a:lnTo>
                <a:close/>
              </a:path>
              <a:path w="462279" h="243204">
                <a:moveTo>
                  <a:pt x="462007" y="81439"/>
                </a:moveTo>
                <a:lnTo>
                  <a:pt x="300258" y="81439"/>
                </a:lnTo>
                <a:lnTo>
                  <a:pt x="300258" y="172592"/>
                </a:lnTo>
                <a:lnTo>
                  <a:pt x="462039" y="172592"/>
                </a:lnTo>
                <a:lnTo>
                  <a:pt x="462007" y="81439"/>
                </a:lnTo>
                <a:close/>
              </a:path>
            </a:pathLst>
          </a:custGeom>
          <a:solidFill>
            <a:srgbClr val="E0D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36361" y="5258115"/>
            <a:ext cx="343027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8305">
              <a:lnSpc>
                <a:spcPct val="100000"/>
              </a:lnSpc>
              <a:tabLst>
                <a:tab pos="2485390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525200" y="5540046"/>
            <a:ext cx="33436" cy="5106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91002" y="5721985"/>
            <a:ext cx="67945" cy="83820"/>
          </a:xfrm>
          <a:custGeom>
            <a:avLst/>
            <a:gdLst/>
            <a:ahLst/>
            <a:cxnLst/>
            <a:rect l="l" t="t" r="r" b="b"/>
            <a:pathLst>
              <a:path w="67945" h="83820">
                <a:moveTo>
                  <a:pt x="0" y="0"/>
                </a:moveTo>
                <a:lnTo>
                  <a:pt x="23042" y="34576"/>
                </a:lnTo>
                <a:lnTo>
                  <a:pt x="27858" y="41754"/>
                </a:lnTo>
                <a:lnTo>
                  <a:pt x="0" y="83521"/>
                </a:lnTo>
                <a:lnTo>
                  <a:pt x="67635" y="49709"/>
                </a:lnTo>
                <a:lnTo>
                  <a:pt x="67635" y="33814"/>
                </a:lnTo>
                <a:lnTo>
                  <a:pt x="0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36361" y="5258115"/>
            <a:ext cx="3430270" cy="1042035"/>
          </a:xfrm>
          <a:custGeom>
            <a:avLst/>
            <a:gdLst/>
            <a:ahLst/>
            <a:cxnLst/>
            <a:rect l="l" t="t" r="r" b="b"/>
            <a:pathLst>
              <a:path w="3430270" h="1042035">
                <a:moveTo>
                  <a:pt x="0" y="1041571"/>
                </a:moveTo>
                <a:lnTo>
                  <a:pt x="3430127" y="1041571"/>
                </a:lnTo>
                <a:lnTo>
                  <a:pt x="3430127" y="0"/>
                </a:lnTo>
                <a:lnTo>
                  <a:pt x="0" y="0"/>
                </a:lnTo>
                <a:lnTo>
                  <a:pt x="0" y="10415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87867" y="4536182"/>
            <a:ext cx="2103223" cy="5595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17980" y="4598153"/>
            <a:ext cx="1230236" cy="4720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36361" y="4584617"/>
            <a:ext cx="1942464" cy="399415"/>
          </a:xfrm>
          <a:custGeom>
            <a:avLst/>
            <a:gdLst/>
            <a:ahLst/>
            <a:cxnLst/>
            <a:rect l="l" t="t" r="r" b="b"/>
            <a:pathLst>
              <a:path w="1942464" h="399414">
                <a:moveTo>
                  <a:pt x="1890046" y="0"/>
                </a:moveTo>
                <a:lnTo>
                  <a:pt x="40522" y="1295"/>
                </a:lnTo>
                <a:lnTo>
                  <a:pt x="7584" y="25036"/>
                </a:lnTo>
                <a:lnTo>
                  <a:pt x="0" y="52123"/>
                </a:lnTo>
                <a:lnTo>
                  <a:pt x="1294" y="358870"/>
                </a:lnTo>
                <a:lnTo>
                  <a:pt x="25037" y="391812"/>
                </a:lnTo>
                <a:lnTo>
                  <a:pt x="52114" y="399394"/>
                </a:lnTo>
                <a:lnTo>
                  <a:pt x="1901648" y="398099"/>
                </a:lnTo>
                <a:lnTo>
                  <a:pt x="1934589" y="374361"/>
                </a:lnTo>
                <a:lnTo>
                  <a:pt x="1942167" y="347279"/>
                </a:lnTo>
                <a:lnTo>
                  <a:pt x="1940872" y="40520"/>
                </a:lnTo>
                <a:lnTo>
                  <a:pt x="1917138" y="7580"/>
                </a:lnTo>
                <a:lnTo>
                  <a:pt x="1890046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566481" y="4701342"/>
            <a:ext cx="107886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Wr</a:t>
            </a:r>
            <a:r>
              <a:rPr sz="1650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eAud</a:t>
            </a:r>
            <a:r>
              <a:rPr sz="1650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242114" y="4536182"/>
            <a:ext cx="2101413" cy="55952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49648" y="4598153"/>
            <a:ext cx="1869947" cy="4720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89998" y="4584617"/>
            <a:ext cx="1942464" cy="399415"/>
          </a:xfrm>
          <a:custGeom>
            <a:avLst/>
            <a:gdLst/>
            <a:ahLst/>
            <a:cxnLst/>
            <a:rect l="l" t="t" r="r" b="b"/>
            <a:pathLst>
              <a:path w="1942464" h="399414">
                <a:moveTo>
                  <a:pt x="1890034" y="0"/>
                </a:moveTo>
                <a:lnTo>
                  <a:pt x="40513" y="1291"/>
                </a:lnTo>
                <a:lnTo>
                  <a:pt x="7579" y="25030"/>
                </a:lnTo>
                <a:lnTo>
                  <a:pt x="0" y="52123"/>
                </a:lnTo>
                <a:lnTo>
                  <a:pt x="1289" y="358853"/>
                </a:lnTo>
                <a:lnTo>
                  <a:pt x="25011" y="391808"/>
                </a:lnTo>
                <a:lnTo>
                  <a:pt x="52090" y="399394"/>
                </a:lnTo>
                <a:lnTo>
                  <a:pt x="1901636" y="398099"/>
                </a:lnTo>
                <a:lnTo>
                  <a:pt x="1934577" y="374361"/>
                </a:lnTo>
                <a:lnTo>
                  <a:pt x="1942155" y="347279"/>
                </a:lnTo>
                <a:lnTo>
                  <a:pt x="1940859" y="40520"/>
                </a:lnTo>
                <a:lnTo>
                  <a:pt x="1917126" y="7580"/>
                </a:lnTo>
                <a:lnTo>
                  <a:pt x="1890034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400134" y="4701342"/>
            <a:ext cx="1719580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CheckUserAccess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394581" y="4536182"/>
            <a:ext cx="2103241" cy="55952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26762" y="4598153"/>
            <a:ext cx="1027925" cy="4720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43593" y="4584617"/>
            <a:ext cx="1942464" cy="399415"/>
          </a:xfrm>
          <a:custGeom>
            <a:avLst/>
            <a:gdLst/>
            <a:ahLst/>
            <a:cxnLst/>
            <a:rect l="l" t="t" r="r" b="b"/>
            <a:pathLst>
              <a:path w="1942465" h="399414">
                <a:moveTo>
                  <a:pt x="1890064" y="0"/>
                </a:moveTo>
                <a:lnTo>
                  <a:pt x="40522" y="1296"/>
                </a:lnTo>
                <a:lnTo>
                  <a:pt x="7583" y="25037"/>
                </a:lnTo>
                <a:lnTo>
                  <a:pt x="0" y="52123"/>
                </a:lnTo>
                <a:lnTo>
                  <a:pt x="1295" y="358874"/>
                </a:lnTo>
                <a:lnTo>
                  <a:pt x="25040" y="391813"/>
                </a:lnTo>
                <a:lnTo>
                  <a:pt x="52120" y="399394"/>
                </a:lnTo>
                <a:lnTo>
                  <a:pt x="1901635" y="398104"/>
                </a:lnTo>
                <a:lnTo>
                  <a:pt x="1934574" y="374368"/>
                </a:lnTo>
                <a:lnTo>
                  <a:pt x="1942155" y="347279"/>
                </a:lnTo>
                <a:lnTo>
                  <a:pt x="1940864" y="40540"/>
                </a:lnTo>
                <a:lnTo>
                  <a:pt x="1917141" y="7584"/>
                </a:lnTo>
                <a:lnTo>
                  <a:pt x="1890064" y="0"/>
                </a:lnTo>
                <a:close/>
              </a:path>
            </a:pathLst>
          </a:custGeom>
          <a:solidFill>
            <a:srgbClr val="5A5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973182" y="4701342"/>
            <a:ext cx="880744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30" dirty="0">
                <a:solidFill>
                  <a:srgbClr val="FFFFFF"/>
                </a:solidFill>
                <a:latin typeface="Arial"/>
                <a:cs typeface="Arial"/>
              </a:rPr>
              <a:t>LogError</a:t>
            </a:r>
            <a:endParaRPr sz="1650">
              <a:latin typeface="Arial"/>
              <a:cs typeface="Arial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2286319" y="3113624"/>
            <a:ext cx="997585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45" dirty="0">
                <a:solidFill>
                  <a:srgbClr val="494A4C"/>
                </a:solidFill>
                <a:latin typeface="Arial"/>
                <a:cs typeface="Arial"/>
              </a:rPr>
              <a:t>concrete</a:t>
            </a:r>
            <a:endParaRPr sz="19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83840" y="3087418"/>
            <a:ext cx="398145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28900" algn="l"/>
              </a:tabLst>
            </a:pPr>
            <a:r>
              <a:rPr sz="1900" spc="30" dirty="0">
                <a:solidFill>
                  <a:srgbClr val="494A4C"/>
                </a:solidFill>
                <a:latin typeface="Arial"/>
                <a:cs typeface="Arial"/>
              </a:rPr>
              <a:t>enterprise-level</a:t>
            </a:r>
            <a:r>
              <a:rPr sz="1900" spc="30" dirty="0">
                <a:solidFill>
                  <a:srgbClr val="494A4C"/>
                </a:solidFill>
                <a:latin typeface="Times New Roman"/>
                <a:cs typeface="Times New Roman"/>
              </a:rPr>
              <a:t>	</a:t>
            </a:r>
            <a:r>
              <a:rPr sz="1900" spc="40" dirty="0">
                <a:solidFill>
                  <a:srgbClr val="494A4C"/>
                </a:solidFill>
                <a:latin typeface="Arial"/>
                <a:cs typeface="Arial"/>
              </a:rPr>
              <a:t>fine-grained</a:t>
            </a:r>
            <a:endParaRPr sz="1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517878" y="2254790"/>
            <a:ext cx="549021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65" dirty="0">
                <a:solidFill>
                  <a:srgbClr val="494A4C"/>
                </a:solidFill>
                <a:latin typeface="Arial"/>
                <a:cs typeface="Arial"/>
              </a:rPr>
              <a:t>owned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60" dirty="0">
                <a:solidFill>
                  <a:srgbClr val="494A4C"/>
                </a:solidFill>
                <a:latin typeface="Arial"/>
                <a:cs typeface="Arial"/>
              </a:rPr>
              <a:t>by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infras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15" dirty="0">
                <a:solidFill>
                  <a:srgbClr val="494A4C"/>
                </a:solidFill>
                <a:latin typeface="Arial"/>
                <a:cs typeface="Arial"/>
              </a:rPr>
              <a:t>ru</a:t>
            </a:r>
            <a:r>
              <a:rPr sz="1900" spc="10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35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80" dirty="0">
                <a:solidFill>
                  <a:srgbClr val="494A4C"/>
                </a:solidFill>
                <a:latin typeface="Arial"/>
                <a:cs typeface="Arial"/>
              </a:rPr>
              <a:t>or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494A4C"/>
                </a:solidFill>
                <a:latin typeface="Arial"/>
                <a:cs typeface="Arial"/>
              </a:rPr>
              <a:t>shared</a:t>
            </a:r>
            <a:r>
              <a:rPr sz="1900" spc="6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494A4C"/>
                </a:solidFill>
                <a:latin typeface="Arial"/>
                <a:cs typeface="Arial"/>
              </a:rPr>
              <a:t>services</a:t>
            </a:r>
            <a:r>
              <a:rPr sz="19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900" spc="18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900" spc="-25" dirty="0">
                <a:solidFill>
                  <a:srgbClr val="494A4C"/>
                </a:solidFill>
                <a:latin typeface="Arial"/>
                <a:cs typeface="Arial"/>
              </a:rPr>
              <a:t>eams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5188" y="4047740"/>
            <a:ext cx="2164079" cy="1981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44695" y="4047740"/>
            <a:ext cx="1772411" cy="2372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5188" y="6022844"/>
            <a:ext cx="2164079" cy="397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560" rIns="0" bIns="0" rtlCol="0">
            <a:spAutoFit/>
          </a:bodyPr>
          <a:lstStyle/>
          <a:p>
            <a:pPr marL="1844039">
              <a:lnSpc>
                <a:spcPct val="100000"/>
              </a:lnSpc>
            </a:pPr>
            <a:r>
              <a:rPr spc="-5" dirty="0"/>
              <a:t>smar</a:t>
            </a:r>
            <a:r>
              <a:rPr dirty="0"/>
              <a:t>t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endpoints</a:t>
            </a:r>
            <a:r>
              <a:rPr dirty="0"/>
              <a:t>,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dum</a:t>
            </a:r>
            <a:r>
              <a:rPr dirty="0"/>
              <a:t>b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pipes</a:t>
            </a:r>
          </a:p>
        </p:txBody>
      </p:sp>
      <p:sp>
        <p:nvSpPr>
          <p:cNvPr id="6" name="object 6"/>
          <p:cNvSpPr/>
          <p:nvPr/>
        </p:nvSpPr>
        <p:spPr>
          <a:xfrm>
            <a:off x="1910016" y="2808395"/>
            <a:ext cx="180975" cy="134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91932" y="2803315"/>
            <a:ext cx="189714" cy="129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2873" y="2210225"/>
            <a:ext cx="810761" cy="622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1147" y="2527725"/>
            <a:ext cx="212337" cy="838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3180" y="2526455"/>
            <a:ext cx="212835" cy="850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32053" y="1990059"/>
            <a:ext cx="92731" cy="2325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99619" y="2091192"/>
            <a:ext cx="152088" cy="1900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41472" y="2091893"/>
            <a:ext cx="152738" cy="1897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18323" y="2327351"/>
            <a:ext cx="163780" cy="1221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09963" y="2327351"/>
            <a:ext cx="163872" cy="1247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10544" y="2330347"/>
            <a:ext cx="770683" cy="8320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76442" y="2274005"/>
            <a:ext cx="4231934" cy="6045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31011" y="6068494"/>
            <a:ext cx="264648" cy="2269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28792" y="4590991"/>
            <a:ext cx="264632" cy="226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28792" y="4179688"/>
            <a:ext cx="264632" cy="2269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28792" y="5707699"/>
            <a:ext cx="264630" cy="2269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23222" y="5707698"/>
            <a:ext cx="264640" cy="2269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6151" y="4057015"/>
            <a:ext cx="1179316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1350" y="4057015"/>
            <a:ext cx="2754477" cy="387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88012" y="4439944"/>
            <a:ext cx="1527815" cy="2020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1350" y="4439944"/>
            <a:ext cx="251494" cy="2252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6292" y="4637860"/>
            <a:ext cx="1269535" cy="2020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6495" y="4835803"/>
            <a:ext cx="1179332" cy="1583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61350" y="5719916"/>
            <a:ext cx="202072" cy="6992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9287" y="5930041"/>
            <a:ext cx="199989" cy="4891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38588" y="5907754"/>
            <a:ext cx="202061" cy="5114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5121" y="6063615"/>
            <a:ext cx="987576" cy="355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5121" y="6057972"/>
            <a:ext cx="74462" cy="1387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560" rIns="0" bIns="0" rtlCol="0">
            <a:spAutoFit/>
          </a:bodyPr>
          <a:lstStyle/>
          <a:p>
            <a:pPr marL="1844039">
              <a:lnSpc>
                <a:spcPct val="100000"/>
              </a:lnSpc>
            </a:pPr>
            <a:r>
              <a:rPr spc="-5" dirty="0"/>
              <a:t>smar</a:t>
            </a:r>
            <a:r>
              <a:rPr dirty="0"/>
              <a:t>t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endpoints</a:t>
            </a:r>
            <a:r>
              <a:rPr dirty="0"/>
              <a:t>,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dum</a:t>
            </a:r>
            <a:r>
              <a:rPr dirty="0"/>
              <a:t>b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pipes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910016" y="2808395"/>
            <a:ext cx="180975" cy="1346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91932" y="2803315"/>
            <a:ext cx="189714" cy="1295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82873" y="2210225"/>
            <a:ext cx="810761" cy="622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11147" y="2527725"/>
            <a:ext cx="212337" cy="838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53180" y="2526455"/>
            <a:ext cx="212835" cy="850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32053" y="1990059"/>
            <a:ext cx="92731" cy="2325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99619" y="2091192"/>
            <a:ext cx="152088" cy="1900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41472" y="2091893"/>
            <a:ext cx="152738" cy="1897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18323" y="2327351"/>
            <a:ext cx="163780" cy="1221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09963" y="2327351"/>
            <a:ext cx="163872" cy="1247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10544" y="2330347"/>
            <a:ext cx="770683" cy="8320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76442" y="2274005"/>
            <a:ext cx="4231934" cy="6045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31011" y="6079612"/>
            <a:ext cx="264648" cy="2158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28792" y="4590991"/>
            <a:ext cx="264632" cy="2269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28792" y="4179688"/>
            <a:ext cx="264632" cy="2269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28792" y="5707699"/>
            <a:ext cx="264630" cy="2269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77077" y="4308790"/>
            <a:ext cx="1356680" cy="12978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5398" y="4640703"/>
            <a:ext cx="194366" cy="11003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31090" y="4531029"/>
            <a:ext cx="195155" cy="15430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23541" y="4732242"/>
            <a:ext cx="192941" cy="11978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77077" y="5603945"/>
            <a:ext cx="1356680" cy="37554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89322" y="6150290"/>
            <a:ext cx="359880" cy="12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31753" y="5976825"/>
            <a:ext cx="1101998" cy="1734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23069" y="5707543"/>
            <a:ext cx="265480" cy="2270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4048" y="1160915"/>
            <a:ext cx="628904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smar</a:t>
            </a:r>
            <a:r>
              <a:rPr sz="3400" b="0" dirty="0">
                <a:solidFill>
                  <a:srgbClr val="56575A"/>
                </a:solidFill>
                <a:latin typeface="Bookman Old Style"/>
                <a:cs typeface="Bookman Old Style"/>
              </a:rPr>
              <a:t>t</a:t>
            </a:r>
            <a:r>
              <a:rPr sz="3400" b="0" spc="2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340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endpoints</a:t>
            </a:r>
            <a:r>
              <a:rPr sz="3400" b="0" dirty="0">
                <a:solidFill>
                  <a:srgbClr val="56575A"/>
                </a:solidFill>
                <a:latin typeface="Bookman Old Style"/>
                <a:cs typeface="Bookman Old Style"/>
              </a:rPr>
              <a:t>,</a:t>
            </a:r>
            <a:r>
              <a:rPr sz="3400" b="0" spc="2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340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dum</a:t>
            </a:r>
            <a:r>
              <a:rPr sz="3400" b="0" dirty="0">
                <a:solidFill>
                  <a:srgbClr val="56575A"/>
                </a:solidFill>
                <a:latin typeface="Bookman Old Style"/>
                <a:cs typeface="Bookman Old Style"/>
              </a:rPr>
              <a:t>b</a:t>
            </a:r>
            <a:r>
              <a:rPr sz="3400" b="0" spc="2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340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pipes</a:t>
            </a:r>
            <a:endParaRPr sz="34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0016" y="2808395"/>
            <a:ext cx="180975" cy="134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1932" y="2803315"/>
            <a:ext cx="189714" cy="129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2873" y="2210225"/>
            <a:ext cx="810761" cy="622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11147" y="2527725"/>
            <a:ext cx="212337" cy="83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3180" y="2526455"/>
            <a:ext cx="212835" cy="850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2053" y="1990059"/>
            <a:ext cx="92731" cy="2325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99619" y="2091192"/>
            <a:ext cx="152088" cy="190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41472" y="2091893"/>
            <a:ext cx="152738" cy="1897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18323" y="2327351"/>
            <a:ext cx="163780" cy="1221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09963" y="2327351"/>
            <a:ext cx="163872" cy="1247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0544" y="2330347"/>
            <a:ext cx="770683" cy="832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76442" y="2274005"/>
            <a:ext cx="4231934" cy="6045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31011" y="6079612"/>
            <a:ext cx="264648" cy="2158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28792" y="4590991"/>
            <a:ext cx="264632" cy="2269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28792" y="4179688"/>
            <a:ext cx="264632" cy="2269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28792" y="5707699"/>
            <a:ext cx="264630" cy="2269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77077" y="4308790"/>
            <a:ext cx="1356680" cy="12978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85398" y="4640703"/>
            <a:ext cx="194366" cy="11003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31090" y="4531029"/>
            <a:ext cx="195155" cy="15430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3541" y="4732242"/>
            <a:ext cx="192941" cy="119785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77077" y="5603945"/>
            <a:ext cx="1356680" cy="3755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89322" y="6150290"/>
            <a:ext cx="359880" cy="12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1753" y="5976825"/>
            <a:ext cx="1101998" cy="1734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23069" y="5707543"/>
            <a:ext cx="265480" cy="2270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648573" y="2195873"/>
            <a:ext cx="1609725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6880" algn="l"/>
                <a:tab pos="1297305" algn="l"/>
              </a:tabLst>
            </a:pPr>
            <a:r>
              <a:rPr sz="2000" spc="-35" dirty="0">
                <a:solidFill>
                  <a:srgbClr val="211F1F"/>
                </a:solidFill>
                <a:latin typeface="Calibri"/>
                <a:cs typeface="Calibri"/>
              </a:rPr>
              <a:t>&lt;</a:t>
            </a:r>
            <a:r>
              <a:rPr sz="2000" spc="-455" dirty="0">
                <a:solidFill>
                  <a:srgbClr val="211F1F"/>
                </a:solidFill>
                <a:latin typeface="Calibri"/>
                <a:cs typeface="Calibri"/>
              </a:rPr>
              <a:t>—</a:t>
            </a:r>
            <a:r>
              <a:rPr sz="2000" dirty="0">
                <a:solidFill>
                  <a:srgbClr val="211F1F"/>
                </a:solidFill>
                <a:latin typeface="Times New Roman"/>
                <a:cs typeface="Times New Roman"/>
              </a:rPr>
              <a:t>	</a:t>
            </a:r>
            <a:r>
              <a:rPr sz="2000" spc="-15" dirty="0">
                <a:solidFill>
                  <a:srgbClr val="211F1F"/>
                </a:solidFill>
                <a:latin typeface="Calibri"/>
                <a:cs typeface="Calibri"/>
              </a:rPr>
              <a:t>H</a:t>
            </a:r>
            <a:r>
              <a:rPr sz="2000" spc="560" dirty="0">
                <a:solidFill>
                  <a:srgbClr val="211F1F"/>
                </a:solidFill>
                <a:latin typeface="Calibri"/>
                <a:cs typeface="Calibri"/>
              </a:rPr>
              <a:t>TT</a:t>
            </a:r>
            <a:r>
              <a:rPr sz="2000" spc="390" dirty="0">
                <a:solidFill>
                  <a:srgbClr val="211F1F"/>
                </a:solidFill>
                <a:latin typeface="Calibri"/>
                <a:cs typeface="Calibri"/>
              </a:rPr>
              <a:t>P</a:t>
            </a:r>
            <a:r>
              <a:rPr sz="2000" dirty="0">
                <a:solidFill>
                  <a:srgbClr val="211F1F"/>
                </a:solidFill>
                <a:latin typeface="Times New Roman"/>
                <a:cs typeface="Times New Roman"/>
              </a:rPr>
              <a:t>	</a:t>
            </a:r>
            <a:r>
              <a:rPr sz="2000" spc="-455" dirty="0">
                <a:solidFill>
                  <a:srgbClr val="211F1F"/>
                </a:solidFill>
                <a:latin typeface="Calibri"/>
                <a:cs typeface="Calibri"/>
              </a:rPr>
              <a:t>—</a:t>
            </a:r>
            <a:r>
              <a:rPr sz="2000" spc="-20" dirty="0">
                <a:solidFill>
                  <a:srgbClr val="211F1F"/>
                </a:solidFill>
                <a:latin typeface="Calibri"/>
                <a:cs typeface="Calibri"/>
              </a:rPr>
              <a:t>&gt;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6151" y="4057015"/>
            <a:ext cx="1179316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1350" y="4057015"/>
            <a:ext cx="2754477" cy="387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88012" y="4439944"/>
            <a:ext cx="1527815" cy="2020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1350" y="4439944"/>
            <a:ext cx="251494" cy="2252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6292" y="4637860"/>
            <a:ext cx="1269535" cy="2020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6495" y="4835803"/>
            <a:ext cx="1179332" cy="1583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61350" y="5719916"/>
            <a:ext cx="202072" cy="6992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9287" y="5930041"/>
            <a:ext cx="199989" cy="4891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38588" y="5907754"/>
            <a:ext cx="202061" cy="5114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5121" y="6063615"/>
            <a:ext cx="987576" cy="355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5121" y="6057972"/>
            <a:ext cx="74462" cy="1387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560" rIns="0" bIns="0" rtlCol="0">
            <a:spAutoFit/>
          </a:bodyPr>
          <a:lstStyle/>
          <a:p>
            <a:pPr marL="1844039">
              <a:lnSpc>
                <a:spcPct val="100000"/>
              </a:lnSpc>
            </a:pPr>
            <a:r>
              <a:rPr spc="-5" dirty="0"/>
              <a:t>smar</a:t>
            </a:r>
            <a:r>
              <a:rPr dirty="0"/>
              <a:t>t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endpoints</a:t>
            </a:r>
            <a:r>
              <a:rPr dirty="0"/>
              <a:t>,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dum</a:t>
            </a:r>
            <a:r>
              <a:rPr dirty="0"/>
              <a:t>b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pipes</a:t>
            </a:r>
          </a:p>
        </p:txBody>
      </p:sp>
      <p:sp>
        <p:nvSpPr>
          <p:cNvPr id="14" name="object 14"/>
          <p:cNvSpPr/>
          <p:nvPr/>
        </p:nvSpPr>
        <p:spPr>
          <a:xfrm>
            <a:off x="1910016" y="2808395"/>
            <a:ext cx="180975" cy="1346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91932" y="2803315"/>
            <a:ext cx="189714" cy="1295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82873" y="2210225"/>
            <a:ext cx="810761" cy="622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11147" y="2527725"/>
            <a:ext cx="212337" cy="838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53180" y="2526455"/>
            <a:ext cx="212835" cy="850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32053" y="1990059"/>
            <a:ext cx="92731" cy="2325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99619" y="2091192"/>
            <a:ext cx="152088" cy="1900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41472" y="2091893"/>
            <a:ext cx="152738" cy="1897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18323" y="2327351"/>
            <a:ext cx="163780" cy="1221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09963" y="2327351"/>
            <a:ext cx="163872" cy="1247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10544" y="2330347"/>
            <a:ext cx="770683" cy="8320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76442" y="2274005"/>
            <a:ext cx="4231934" cy="6045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31011" y="6079612"/>
            <a:ext cx="264648" cy="2158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28792" y="4590991"/>
            <a:ext cx="264632" cy="2269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28792" y="4179688"/>
            <a:ext cx="264632" cy="2269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28792" y="5707699"/>
            <a:ext cx="264630" cy="2269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77077" y="4308790"/>
            <a:ext cx="1356680" cy="12978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5398" y="4640703"/>
            <a:ext cx="194366" cy="11003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31090" y="4531029"/>
            <a:ext cx="195155" cy="15430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23541" y="4732242"/>
            <a:ext cx="192941" cy="11978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77077" y="5603945"/>
            <a:ext cx="1356680" cy="37554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89322" y="6150290"/>
            <a:ext cx="359880" cy="126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31753" y="5976825"/>
            <a:ext cx="1101998" cy="1734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23069" y="5707543"/>
            <a:ext cx="265480" cy="2270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648573" y="2195873"/>
            <a:ext cx="3094355" cy="621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6880" algn="l"/>
                <a:tab pos="1297305" algn="l"/>
              </a:tabLst>
            </a:pPr>
            <a:r>
              <a:rPr sz="2000" spc="-35" dirty="0">
                <a:solidFill>
                  <a:srgbClr val="211F1F"/>
                </a:solidFill>
                <a:latin typeface="Calibri"/>
                <a:cs typeface="Calibri"/>
              </a:rPr>
              <a:t>&lt;</a:t>
            </a:r>
            <a:r>
              <a:rPr sz="2000" spc="-455" dirty="0">
                <a:solidFill>
                  <a:srgbClr val="211F1F"/>
                </a:solidFill>
                <a:latin typeface="Calibri"/>
                <a:cs typeface="Calibri"/>
              </a:rPr>
              <a:t>—</a:t>
            </a:r>
            <a:r>
              <a:rPr sz="2000" dirty="0">
                <a:solidFill>
                  <a:srgbClr val="211F1F"/>
                </a:solidFill>
                <a:latin typeface="Times New Roman"/>
                <a:cs typeface="Times New Roman"/>
              </a:rPr>
              <a:t>	</a:t>
            </a:r>
            <a:r>
              <a:rPr sz="2000" spc="-15" dirty="0">
                <a:solidFill>
                  <a:srgbClr val="211F1F"/>
                </a:solidFill>
                <a:latin typeface="Calibri"/>
                <a:cs typeface="Calibri"/>
              </a:rPr>
              <a:t>H</a:t>
            </a:r>
            <a:r>
              <a:rPr sz="2000" spc="560" dirty="0">
                <a:solidFill>
                  <a:srgbClr val="211F1F"/>
                </a:solidFill>
                <a:latin typeface="Calibri"/>
                <a:cs typeface="Calibri"/>
              </a:rPr>
              <a:t>TT</a:t>
            </a:r>
            <a:r>
              <a:rPr sz="2000" spc="390" dirty="0">
                <a:solidFill>
                  <a:srgbClr val="211F1F"/>
                </a:solidFill>
                <a:latin typeface="Calibri"/>
                <a:cs typeface="Calibri"/>
              </a:rPr>
              <a:t>P</a:t>
            </a:r>
            <a:r>
              <a:rPr sz="2000" dirty="0">
                <a:solidFill>
                  <a:srgbClr val="211F1F"/>
                </a:solidFill>
                <a:latin typeface="Times New Roman"/>
                <a:cs typeface="Times New Roman"/>
              </a:rPr>
              <a:t>	</a:t>
            </a:r>
            <a:r>
              <a:rPr sz="2000" spc="-455" dirty="0">
                <a:solidFill>
                  <a:srgbClr val="211F1F"/>
                </a:solidFill>
                <a:latin typeface="Calibri"/>
                <a:cs typeface="Calibri"/>
              </a:rPr>
              <a:t>—</a:t>
            </a:r>
            <a:r>
              <a:rPr sz="2000" spc="-20" dirty="0">
                <a:solidFill>
                  <a:srgbClr val="211F1F"/>
                </a:solidFill>
                <a:latin typeface="Calibri"/>
                <a:cs typeface="Calibri"/>
              </a:rPr>
              <a:t>&gt;</a:t>
            </a:r>
            <a:endParaRPr sz="2000">
              <a:latin typeface="Calibri"/>
              <a:cs typeface="Calibri"/>
            </a:endParaRPr>
          </a:p>
          <a:p>
            <a:pPr marL="738505">
              <a:lnSpc>
                <a:spcPct val="100000"/>
              </a:lnSpc>
              <a:spcBef>
                <a:spcPts val="270"/>
              </a:spcBef>
              <a:tabLst>
                <a:tab pos="1163320" algn="l"/>
              </a:tabLst>
            </a:pPr>
            <a:r>
              <a:rPr sz="2000" spc="-35" dirty="0">
                <a:solidFill>
                  <a:srgbClr val="211F1F"/>
                </a:solidFill>
                <a:latin typeface="Calibri"/>
                <a:cs typeface="Calibri"/>
              </a:rPr>
              <a:t>&lt;</a:t>
            </a:r>
            <a:r>
              <a:rPr sz="2000" spc="-455" dirty="0">
                <a:solidFill>
                  <a:srgbClr val="211F1F"/>
                </a:solidFill>
                <a:latin typeface="Calibri"/>
                <a:cs typeface="Calibri"/>
              </a:rPr>
              <a:t>—</a:t>
            </a:r>
            <a:r>
              <a:rPr sz="2000" dirty="0">
                <a:solidFill>
                  <a:srgbClr val="211F1F"/>
                </a:solidFill>
                <a:latin typeface="Times New Roman"/>
                <a:cs typeface="Times New Roman"/>
              </a:rPr>
              <a:t>	</a:t>
            </a:r>
            <a:r>
              <a:rPr sz="2000" spc="315" dirty="0">
                <a:solidFill>
                  <a:srgbClr val="211F1F"/>
                </a:solidFill>
                <a:latin typeface="Calibri"/>
                <a:cs typeface="Calibri"/>
              </a:rPr>
              <a:t>mess</a:t>
            </a:r>
            <a:r>
              <a:rPr sz="2000" spc="295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r>
              <a:rPr sz="2000" spc="405" dirty="0">
                <a:solidFill>
                  <a:srgbClr val="211F1F"/>
                </a:solidFill>
                <a:latin typeface="Calibri"/>
                <a:cs typeface="Calibri"/>
              </a:rPr>
              <a:t>ging</a:t>
            </a:r>
            <a:r>
              <a:rPr sz="200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000" spc="-455" dirty="0">
                <a:solidFill>
                  <a:srgbClr val="211F1F"/>
                </a:solidFill>
                <a:latin typeface="Calibri"/>
                <a:cs typeface="Calibri"/>
              </a:rPr>
              <a:t>—</a:t>
            </a:r>
            <a:r>
              <a:rPr sz="2000" spc="-20" dirty="0">
                <a:solidFill>
                  <a:srgbClr val="211F1F"/>
                </a:solidFill>
                <a:latin typeface="Calibri"/>
                <a:cs typeface="Calibri"/>
              </a:rPr>
              <a:t>&gt;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4780">
              <a:lnSpc>
                <a:spcPct val="100000"/>
              </a:lnSpc>
            </a:pPr>
            <a:r>
              <a:rPr sz="2900" spc="-20" dirty="0"/>
              <a:t>standardiz</a:t>
            </a:r>
            <a:r>
              <a:rPr sz="2900" spc="-15" dirty="0"/>
              <a:t>e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-25" dirty="0"/>
              <a:t>o</a:t>
            </a:r>
            <a:r>
              <a:rPr sz="2900" spc="-20" dirty="0"/>
              <a:t>n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-15" dirty="0"/>
              <a:t>integration,</a:t>
            </a:r>
            <a:r>
              <a:rPr sz="2900" spc="185" dirty="0">
                <a:latin typeface="Times New Roman"/>
                <a:cs typeface="Times New Roman"/>
              </a:rPr>
              <a:t> </a:t>
            </a:r>
            <a:r>
              <a:rPr sz="2900" spc="-25" dirty="0"/>
              <a:t>no</a:t>
            </a:r>
            <a:r>
              <a:rPr sz="2900" spc="-15" dirty="0"/>
              <a:t>t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-20" dirty="0"/>
              <a:t>platform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6229" y="2255412"/>
            <a:ext cx="16151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4648" y="1061186"/>
            <a:ext cx="7221220" cy="148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9950" indent="-2127885">
              <a:lnSpc>
                <a:spcPct val="100000"/>
              </a:lnSpc>
            </a:pPr>
            <a:r>
              <a:rPr sz="2900" b="0" spc="-20" dirty="0">
                <a:solidFill>
                  <a:srgbClr val="56575A"/>
                </a:solidFill>
                <a:latin typeface="Bookman Old Style"/>
                <a:cs typeface="Bookman Old Style"/>
              </a:rPr>
              <a:t>standardiz</a:t>
            </a:r>
            <a:r>
              <a:rPr sz="2900" b="0" spc="-15" dirty="0">
                <a:solidFill>
                  <a:srgbClr val="56575A"/>
                </a:solidFill>
                <a:latin typeface="Bookman Old Style"/>
                <a:cs typeface="Bookman Old Style"/>
              </a:rPr>
              <a:t>e</a:t>
            </a:r>
            <a:r>
              <a:rPr sz="2900" b="0" spc="20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900" b="0" spc="-25" dirty="0">
                <a:solidFill>
                  <a:srgbClr val="56575A"/>
                </a:solidFill>
                <a:latin typeface="Bookman Old Style"/>
                <a:cs typeface="Bookman Old Style"/>
              </a:rPr>
              <a:t>o</a:t>
            </a:r>
            <a:r>
              <a:rPr sz="2900" b="0" spc="-20" dirty="0">
                <a:solidFill>
                  <a:srgbClr val="56575A"/>
                </a:solidFill>
                <a:latin typeface="Bookman Old Style"/>
                <a:cs typeface="Bookman Old Style"/>
              </a:rPr>
              <a:t>n</a:t>
            </a:r>
            <a:r>
              <a:rPr sz="2900" b="0" spc="20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900" b="0" spc="-15" dirty="0">
                <a:solidFill>
                  <a:srgbClr val="56575A"/>
                </a:solidFill>
                <a:latin typeface="Bookman Old Style"/>
                <a:cs typeface="Bookman Old Style"/>
              </a:rPr>
              <a:t>integration,</a:t>
            </a:r>
            <a:r>
              <a:rPr sz="2900" b="0" spc="18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900" b="0" spc="-25" dirty="0">
                <a:solidFill>
                  <a:srgbClr val="56575A"/>
                </a:solidFill>
                <a:latin typeface="Bookman Old Style"/>
                <a:cs typeface="Bookman Old Style"/>
              </a:rPr>
              <a:t>no</a:t>
            </a:r>
            <a:r>
              <a:rPr sz="2900" b="0" spc="-15" dirty="0">
                <a:solidFill>
                  <a:srgbClr val="56575A"/>
                </a:solidFill>
                <a:latin typeface="Bookman Old Style"/>
                <a:cs typeface="Bookman Old Style"/>
              </a:rPr>
              <a:t>t</a:t>
            </a:r>
            <a:r>
              <a:rPr sz="2900" b="0" spc="20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900" b="0" spc="-20" dirty="0">
                <a:solidFill>
                  <a:srgbClr val="56575A"/>
                </a:solidFill>
                <a:latin typeface="Bookman Old Style"/>
                <a:cs typeface="Bookman Old Style"/>
              </a:rPr>
              <a:t>platform</a:t>
            </a:r>
            <a:endParaRPr sz="29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2650">
              <a:latin typeface="Times New Roman"/>
              <a:cs typeface="Times New Roman"/>
            </a:endParaRPr>
          </a:p>
          <a:p>
            <a:pPr marL="2139950" marR="721360">
              <a:lnSpc>
                <a:spcPct val="79400"/>
              </a:lnSpc>
            </a:pPr>
            <a:r>
              <a:rPr sz="2900" spc="-25" dirty="0">
                <a:solidFill>
                  <a:srgbClr val="211F1F"/>
                </a:solidFill>
                <a:latin typeface="Arial"/>
                <a:cs typeface="Arial"/>
              </a:rPr>
              <a:t>embrac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polyglo</a:t>
            </a:r>
            <a:r>
              <a:rPr sz="2900" spc="-10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solutions</a:t>
            </a:r>
            <a:r>
              <a:rPr sz="2900" spc="-1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5" dirty="0">
                <a:solidFill>
                  <a:srgbClr val="211F1F"/>
                </a:solidFill>
                <a:latin typeface="Arial"/>
                <a:cs typeface="Arial"/>
              </a:rPr>
              <a:t>wher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sensible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6229" y="2255412"/>
            <a:ext cx="16151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4780">
              <a:lnSpc>
                <a:spcPct val="100000"/>
              </a:lnSpc>
            </a:pPr>
            <a:r>
              <a:rPr sz="2900" spc="-20" dirty="0"/>
              <a:t>standardiz</a:t>
            </a:r>
            <a:r>
              <a:rPr sz="2900" spc="-15" dirty="0"/>
              <a:t>e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-25" dirty="0"/>
              <a:t>o</a:t>
            </a:r>
            <a:r>
              <a:rPr sz="2900" spc="-20" dirty="0"/>
              <a:t>n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-15" dirty="0"/>
              <a:t>integration,</a:t>
            </a:r>
            <a:r>
              <a:rPr sz="2900" spc="185" dirty="0">
                <a:latin typeface="Times New Roman"/>
                <a:cs typeface="Times New Roman"/>
              </a:rPr>
              <a:t> </a:t>
            </a:r>
            <a:r>
              <a:rPr sz="2900" spc="-25" dirty="0"/>
              <a:t>no</a:t>
            </a:r>
            <a:r>
              <a:rPr sz="2900" spc="-15" dirty="0"/>
              <a:t>t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-20" dirty="0"/>
              <a:t>platform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2408" y="1797422"/>
            <a:ext cx="437705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9400"/>
              </a:lnSpc>
            </a:pPr>
            <a:r>
              <a:rPr sz="2900" spc="-25" dirty="0">
                <a:solidFill>
                  <a:srgbClr val="211F1F"/>
                </a:solidFill>
                <a:latin typeface="Arial"/>
                <a:cs typeface="Arial"/>
              </a:rPr>
              <a:t>embrac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polyglo</a:t>
            </a:r>
            <a:r>
              <a:rPr sz="2900" spc="-10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solutions</a:t>
            </a:r>
            <a:r>
              <a:rPr sz="2900" spc="-1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5" dirty="0">
                <a:solidFill>
                  <a:srgbClr val="211F1F"/>
                </a:solidFill>
                <a:latin typeface="Arial"/>
                <a:cs typeface="Arial"/>
              </a:rPr>
              <a:t>wher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sensible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6235" y="2255412"/>
            <a:ext cx="161507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963" y="5023517"/>
            <a:ext cx="1140653" cy="1496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0443" y="5678932"/>
            <a:ext cx="2679167" cy="7946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1523" y="6374256"/>
            <a:ext cx="2511494" cy="68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5060" y="5641106"/>
            <a:ext cx="352556" cy="733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0443" y="5647940"/>
            <a:ext cx="2634118" cy="7263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1523" y="5678932"/>
            <a:ext cx="2511494" cy="695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74994" y="5624240"/>
            <a:ext cx="244284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89600"/>
              </a:lnSpc>
            </a:pP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Standardize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i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n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the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ga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ps</a:t>
            </a:r>
            <a:r>
              <a:rPr sz="1400" i="1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betwee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n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services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-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b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fl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x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ible</a:t>
            </a:r>
            <a:r>
              <a:rPr sz="1400" i="1" spc="-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abou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wha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hap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p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en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insid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the</a:t>
            </a:r>
            <a:r>
              <a:rPr sz="1400" i="1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bo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x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0991" y="5208708"/>
            <a:ext cx="606908" cy="3681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5686" y="5169751"/>
            <a:ext cx="267781" cy="3313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8485" y="5191059"/>
            <a:ext cx="254373" cy="3169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4780">
              <a:lnSpc>
                <a:spcPct val="100000"/>
              </a:lnSpc>
            </a:pPr>
            <a:r>
              <a:rPr sz="2900" spc="-20" dirty="0"/>
              <a:t>standardiz</a:t>
            </a:r>
            <a:r>
              <a:rPr sz="2900" spc="-15" dirty="0"/>
              <a:t>e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-25" dirty="0"/>
              <a:t>o</a:t>
            </a:r>
            <a:r>
              <a:rPr sz="2900" spc="-20" dirty="0"/>
              <a:t>n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-15" dirty="0"/>
              <a:t>integration,</a:t>
            </a:r>
            <a:r>
              <a:rPr sz="2900" spc="185" dirty="0">
                <a:latin typeface="Times New Roman"/>
                <a:cs typeface="Times New Roman"/>
              </a:rPr>
              <a:t> </a:t>
            </a:r>
            <a:r>
              <a:rPr sz="2900" spc="-25" dirty="0"/>
              <a:t>no</a:t>
            </a:r>
            <a:r>
              <a:rPr sz="2900" spc="-15" dirty="0"/>
              <a:t>t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-20" dirty="0"/>
              <a:t>platform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2408" y="1797422"/>
            <a:ext cx="437705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9400"/>
              </a:lnSpc>
            </a:pPr>
            <a:r>
              <a:rPr sz="2900" spc="-25" dirty="0">
                <a:solidFill>
                  <a:srgbClr val="211F1F"/>
                </a:solidFill>
                <a:latin typeface="Arial"/>
                <a:cs typeface="Arial"/>
              </a:rPr>
              <a:t>embrac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polyglo</a:t>
            </a:r>
            <a:r>
              <a:rPr sz="2900" spc="-10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solutions</a:t>
            </a:r>
            <a:r>
              <a:rPr sz="2900" spc="-1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5" dirty="0">
                <a:solidFill>
                  <a:srgbClr val="211F1F"/>
                </a:solidFill>
                <a:latin typeface="Arial"/>
                <a:cs typeface="Arial"/>
              </a:rPr>
              <a:t>wher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sensible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6235" y="2255412"/>
            <a:ext cx="161507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6963" y="5023517"/>
            <a:ext cx="1140653" cy="1496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0443" y="5678932"/>
            <a:ext cx="2679167" cy="7946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1523" y="6374256"/>
            <a:ext cx="2511494" cy="68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5060" y="5641106"/>
            <a:ext cx="352556" cy="733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0443" y="5647940"/>
            <a:ext cx="2634118" cy="7263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1523" y="5678932"/>
            <a:ext cx="2511494" cy="695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74994" y="5624240"/>
            <a:ext cx="244284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89600"/>
              </a:lnSpc>
            </a:pP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Standardize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i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n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the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ga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ps</a:t>
            </a:r>
            <a:r>
              <a:rPr sz="1400" i="1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betwee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n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services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-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b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fl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x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ible</a:t>
            </a:r>
            <a:r>
              <a:rPr sz="1400" i="1" spc="-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abou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wha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hap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p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en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insid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e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the</a:t>
            </a:r>
            <a:r>
              <a:rPr sz="1400" i="1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bo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x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0991" y="5208708"/>
            <a:ext cx="606908" cy="3681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5686" y="5169751"/>
            <a:ext cx="267781" cy="3313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8485" y="5191059"/>
            <a:ext cx="254373" cy="3169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2257" y="4831338"/>
            <a:ext cx="1140653" cy="1497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82910" y="5595087"/>
            <a:ext cx="2342235" cy="5467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45953" y="6074315"/>
            <a:ext cx="336956" cy="675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60553" y="5647940"/>
            <a:ext cx="2629966" cy="4428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30348" y="5556701"/>
            <a:ext cx="2649504" cy="5176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45953" y="5595087"/>
            <a:ext cx="336956" cy="4792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60553" y="5647940"/>
            <a:ext cx="2619298" cy="4263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48987" y="5624544"/>
            <a:ext cx="260096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4510" marR="5080" indent="-512445">
              <a:lnSpc>
                <a:spcPts val="1490"/>
              </a:lnSpc>
            </a:pP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Pick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some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sensible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conventions,</a:t>
            </a:r>
            <a:r>
              <a:rPr sz="1400" i="1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an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d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stick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wit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h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them.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26495" y="5015516"/>
            <a:ext cx="606920" cy="3681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10977" y="4977583"/>
            <a:ext cx="267777" cy="33135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33766" y="4998908"/>
            <a:ext cx="254355" cy="3169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7377" y="1974697"/>
            <a:ext cx="2318625" cy="2537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4419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0983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4267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15" y="33406"/>
                </a:lnTo>
                <a:lnTo>
                  <a:pt x="27848" y="11143"/>
                </a:lnTo>
                <a:lnTo>
                  <a:pt x="16715" y="11143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15" y="11143"/>
                </a:lnTo>
                <a:lnTo>
                  <a:pt x="27848" y="11143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7517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1750" b="1" spc="-5" dirty="0">
                <a:solidFill>
                  <a:srgbClr val="DBDDDF"/>
                </a:solidFill>
                <a:latin typeface="Arial"/>
                <a:cs typeface="Arial"/>
              </a:rPr>
              <a:t>checkout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60417" y="1974697"/>
            <a:ext cx="2318613" cy="2537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7457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3999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7296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00518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</a:pPr>
            <a:r>
              <a:rPr sz="1750" b="1" dirty="0">
                <a:solidFill>
                  <a:srgbClr val="DBDDDF"/>
                </a:solidFill>
                <a:latin typeface="Arial"/>
                <a:cs typeface="Arial"/>
              </a:rPr>
              <a:t>shipping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80172" y="4014100"/>
            <a:ext cx="12541" cy="285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94926" y="2298339"/>
            <a:ext cx="899794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20" dirty="0">
                <a:solidFill>
                  <a:srgbClr val="211F1F"/>
                </a:solidFill>
                <a:latin typeface="Calibri"/>
                <a:cs typeface="Calibri"/>
              </a:rPr>
              <a:t>S</a:t>
            </a:r>
            <a:r>
              <a:rPr sz="3500" spc="204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3500" spc="545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10841" y="3470961"/>
            <a:ext cx="599368" cy="605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40182" y="3500709"/>
            <a:ext cx="540706" cy="54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26034" y="4098535"/>
            <a:ext cx="303531" cy="76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87529" y="4121658"/>
            <a:ext cx="99549" cy="49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25976" y="3627859"/>
            <a:ext cx="272436" cy="4531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29938" y="3720230"/>
            <a:ext cx="117826" cy="2445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25795" y="3628694"/>
            <a:ext cx="472504" cy="545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0839" y="3344224"/>
            <a:ext cx="1888174" cy="189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60839" y="3530128"/>
            <a:ext cx="189563" cy="170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934" y="3530128"/>
            <a:ext cx="379079" cy="170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736" y="4947482"/>
            <a:ext cx="1326809" cy="283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83186" y="3422619"/>
            <a:ext cx="1528053" cy="1524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1424" y="3743691"/>
            <a:ext cx="106553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solidFill>
                  <a:srgbClr val="474E55"/>
                </a:solidFill>
                <a:latin typeface="Arial"/>
                <a:cs typeface="Arial"/>
              </a:rPr>
              <a:t>Customer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4275" y="5562215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0878" y="4938030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85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4144" y="554064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421"/>
                </a:lnTo>
                <a:lnTo>
                  <a:pt x="27847" y="11143"/>
                </a:lnTo>
                <a:lnTo>
                  <a:pt x="1673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33" y="11143"/>
                </a:lnTo>
                <a:lnTo>
                  <a:pt x="27847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7377" y="1984747"/>
            <a:ext cx="2318625" cy="2527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4419" y="5027602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0983" y="4403404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97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44267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15" y="33406"/>
                </a:lnTo>
                <a:lnTo>
                  <a:pt x="27848" y="11143"/>
                </a:lnTo>
                <a:lnTo>
                  <a:pt x="16715" y="11143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15" y="11143"/>
                </a:lnTo>
                <a:lnTo>
                  <a:pt x="27848" y="11143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67517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1750" b="1" dirty="0">
                <a:solidFill>
                  <a:srgbClr val="DBDCDF"/>
                </a:solidFill>
                <a:latin typeface="Arial"/>
                <a:cs typeface="Arial"/>
              </a:rPr>
              <a:t>checkout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0417" y="1974697"/>
            <a:ext cx="2318613" cy="2537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67457" y="5027602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999" y="4403404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97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7296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00518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</a:pPr>
            <a:r>
              <a:rPr sz="1750" b="1" dirty="0">
                <a:solidFill>
                  <a:srgbClr val="DBDCDF"/>
                </a:solidFill>
                <a:latin typeface="Arial"/>
                <a:cs typeface="Arial"/>
              </a:rPr>
              <a:t>shipping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86775" y="4746494"/>
            <a:ext cx="359254" cy="1168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83991" y="4317907"/>
            <a:ext cx="53137" cy="130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77152" y="4334271"/>
            <a:ext cx="200832" cy="5291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2026" y="4317882"/>
            <a:ext cx="275357" cy="513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10760" y="4318060"/>
            <a:ext cx="472082" cy="5424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894926" y="2298339"/>
            <a:ext cx="899794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20" dirty="0">
                <a:solidFill>
                  <a:srgbClr val="211F1F"/>
                </a:solidFill>
                <a:latin typeface="Calibri"/>
                <a:cs typeface="Calibri"/>
              </a:rPr>
              <a:t>S</a:t>
            </a:r>
            <a:r>
              <a:rPr sz="3500" spc="204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3500" spc="545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29658" y="3823827"/>
            <a:ext cx="3013075" cy="845185"/>
          </a:xfrm>
          <a:custGeom>
            <a:avLst/>
            <a:gdLst/>
            <a:ahLst/>
            <a:cxnLst/>
            <a:rect l="l" t="t" r="r" b="b"/>
            <a:pathLst>
              <a:path w="3013075" h="845185">
                <a:moveTo>
                  <a:pt x="11704" y="0"/>
                </a:moveTo>
                <a:lnTo>
                  <a:pt x="4035" y="4389"/>
                </a:lnTo>
                <a:lnTo>
                  <a:pt x="2011" y="11795"/>
                </a:lnTo>
                <a:lnTo>
                  <a:pt x="0" y="19202"/>
                </a:lnTo>
                <a:lnTo>
                  <a:pt x="4367" y="26883"/>
                </a:lnTo>
                <a:lnTo>
                  <a:pt x="19205" y="30906"/>
                </a:lnTo>
                <a:lnTo>
                  <a:pt x="26846" y="26548"/>
                </a:lnTo>
                <a:lnTo>
                  <a:pt x="28882" y="19141"/>
                </a:lnTo>
                <a:lnTo>
                  <a:pt x="30906" y="11704"/>
                </a:lnTo>
                <a:lnTo>
                  <a:pt x="26551" y="4053"/>
                </a:lnTo>
                <a:lnTo>
                  <a:pt x="19120" y="2042"/>
                </a:lnTo>
                <a:lnTo>
                  <a:pt x="11704" y="0"/>
                </a:lnTo>
                <a:close/>
              </a:path>
              <a:path w="3013075" h="845185">
                <a:moveTo>
                  <a:pt x="92296" y="22006"/>
                </a:moveTo>
                <a:lnTo>
                  <a:pt x="84627" y="26365"/>
                </a:lnTo>
                <a:lnTo>
                  <a:pt x="82616" y="33802"/>
                </a:lnTo>
                <a:lnTo>
                  <a:pt x="80567" y="41239"/>
                </a:lnTo>
                <a:lnTo>
                  <a:pt x="84950" y="48859"/>
                </a:lnTo>
                <a:lnTo>
                  <a:pt x="99785" y="52913"/>
                </a:lnTo>
                <a:lnTo>
                  <a:pt x="107441" y="48554"/>
                </a:lnTo>
                <a:lnTo>
                  <a:pt x="111501" y="33710"/>
                </a:lnTo>
                <a:lnTo>
                  <a:pt x="107118" y="26060"/>
                </a:lnTo>
                <a:lnTo>
                  <a:pt x="92296" y="22006"/>
                </a:lnTo>
                <a:close/>
              </a:path>
              <a:path w="3013075" h="845185">
                <a:moveTo>
                  <a:pt x="172867" y="44013"/>
                </a:moveTo>
                <a:lnTo>
                  <a:pt x="165235" y="48371"/>
                </a:lnTo>
                <a:lnTo>
                  <a:pt x="163186" y="55808"/>
                </a:lnTo>
                <a:lnTo>
                  <a:pt x="161175" y="63215"/>
                </a:lnTo>
                <a:lnTo>
                  <a:pt x="165530" y="70865"/>
                </a:lnTo>
                <a:lnTo>
                  <a:pt x="180380" y="74919"/>
                </a:lnTo>
                <a:lnTo>
                  <a:pt x="188034" y="70561"/>
                </a:lnTo>
                <a:lnTo>
                  <a:pt x="190058" y="63154"/>
                </a:lnTo>
                <a:lnTo>
                  <a:pt x="192081" y="55717"/>
                </a:lnTo>
                <a:lnTo>
                  <a:pt x="187726" y="48066"/>
                </a:lnTo>
                <a:lnTo>
                  <a:pt x="172867" y="44013"/>
                </a:lnTo>
                <a:close/>
              </a:path>
              <a:path w="3013075" h="845185">
                <a:moveTo>
                  <a:pt x="253471" y="66050"/>
                </a:moveTo>
                <a:lnTo>
                  <a:pt x="245802" y="70408"/>
                </a:lnTo>
                <a:lnTo>
                  <a:pt x="243791" y="77815"/>
                </a:lnTo>
                <a:lnTo>
                  <a:pt x="241755" y="85222"/>
                </a:lnTo>
                <a:lnTo>
                  <a:pt x="246125" y="92872"/>
                </a:lnTo>
                <a:lnTo>
                  <a:pt x="260972" y="96926"/>
                </a:lnTo>
                <a:lnTo>
                  <a:pt x="268617" y="92567"/>
                </a:lnTo>
                <a:lnTo>
                  <a:pt x="270653" y="85161"/>
                </a:lnTo>
                <a:lnTo>
                  <a:pt x="272689" y="77723"/>
                </a:lnTo>
                <a:lnTo>
                  <a:pt x="268294" y="70073"/>
                </a:lnTo>
                <a:lnTo>
                  <a:pt x="253471" y="66050"/>
                </a:lnTo>
                <a:close/>
              </a:path>
              <a:path w="3013075" h="845185">
                <a:moveTo>
                  <a:pt x="334063" y="88026"/>
                </a:moveTo>
                <a:lnTo>
                  <a:pt x="326410" y="92415"/>
                </a:lnTo>
                <a:lnTo>
                  <a:pt x="324374" y="99821"/>
                </a:lnTo>
                <a:lnTo>
                  <a:pt x="322362" y="107228"/>
                </a:lnTo>
                <a:lnTo>
                  <a:pt x="326718" y="114879"/>
                </a:lnTo>
                <a:lnTo>
                  <a:pt x="341552" y="118963"/>
                </a:lnTo>
                <a:lnTo>
                  <a:pt x="349209" y="114574"/>
                </a:lnTo>
                <a:lnTo>
                  <a:pt x="351245" y="107167"/>
                </a:lnTo>
                <a:lnTo>
                  <a:pt x="353257" y="99730"/>
                </a:lnTo>
                <a:lnTo>
                  <a:pt x="348889" y="92080"/>
                </a:lnTo>
                <a:lnTo>
                  <a:pt x="334063" y="88026"/>
                </a:lnTo>
                <a:close/>
              </a:path>
              <a:path w="3013075" h="845185">
                <a:moveTo>
                  <a:pt x="414634" y="110032"/>
                </a:moveTo>
                <a:lnTo>
                  <a:pt x="406978" y="114421"/>
                </a:lnTo>
                <a:lnTo>
                  <a:pt x="404966" y="121828"/>
                </a:lnTo>
                <a:lnTo>
                  <a:pt x="402930" y="129235"/>
                </a:lnTo>
                <a:lnTo>
                  <a:pt x="407325" y="136916"/>
                </a:lnTo>
                <a:lnTo>
                  <a:pt x="422147" y="140969"/>
                </a:lnTo>
                <a:lnTo>
                  <a:pt x="429813" y="136580"/>
                </a:lnTo>
                <a:lnTo>
                  <a:pt x="433852" y="121737"/>
                </a:lnTo>
                <a:lnTo>
                  <a:pt x="429481" y="114086"/>
                </a:lnTo>
                <a:lnTo>
                  <a:pt x="414634" y="110032"/>
                </a:lnTo>
                <a:close/>
              </a:path>
              <a:path w="3013075" h="845185">
                <a:moveTo>
                  <a:pt x="495239" y="132039"/>
                </a:moveTo>
                <a:lnTo>
                  <a:pt x="487573" y="136428"/>
                </a:lnTo>
                <a:lnTo>
                  <a:pt x="485561" y="143835"/>
                </a:lnTo>
                <a:lnTo>
                  <a:pt x="483534" y="151241"/>
                </a:lnTo>
                <a:lnTo>
                  <a:pt x="487893" y="158922"/>
                </a:lnTo>
                <a:lnTo>
                  <a:pt x="502715" y="162976"/>
                </a:lnTo>
                <a:lnTo>
                  <a:pt x="510384" y="158587"/>
                </a:lnTo>
                <a:lnTo>
                  <a:pt x="512408" y="151180"/>
                </a:lnTo>
                <a:lnTo>
                  <a:pt x="514444" y="143774"/>
                </a:lnTo>
                <a:lnTo>
                  <a:pt x="510064" y="136093"/>
                </a:lnTo>
                <a:lnTo>
                  <a:pt x="495239" y="132039"/>
                </a:lnTo>
                <a:close/>
              </a:path>
              <a:path w="3013075" h="845185">
                <a:moveTo>
                  <a:pt x="575809" y="154045"/>
                </a:moveTo>
                <a:lnTo>
                  <a:pt x="568177" y="158435"/>
                </a:lnTo>
                <a:lnTo>
                  <a:pt x="566129" y="165872"/>
                </a:lnTo>
                <a:lnTo>
                  <a:pt x="564129" y="173278"/>
                </a:lnTo>
                <a:lnTo>
                  <a:pt x="568497" y="180929"/>
                </a:lnTo>
                <a:lnTo>
                  <a:pt x="583323" y="184983"/>
                </a:lnTo>
                <a:lnTo>
                  <a:pt x="590976" y="180593"/>
                </a:lnTo>
                <a:lnTo>
                  <a:pt x="593003" y="173187"/>
                </a:lnTo>
                <a:lnTo>
                  <a:pt x="595027" y="165750"/>
                </a:lnTo>
                <a:lnTo>
                  <a:pt x="590656" y="158099"/>
                </a:lnTo>
                <a:lnTo>
                  <a:pt x="583250" y="156088"/>
                </a:lnTo>
                <a:lnTo>
                  <a:pt x="575809" y="154045"/>
                </a:lnTo>
                <a:close/>
              </a:path>
              <a:path w="3013075" h="845185">
                <a:moveTo>
                  <a:pt x="656414" y="176052"/>
                </a:moveTo>
                <a:lnTo>
                  <a:pt x="648748" y="180441"/>
                </a:lnTo>
                <a:lnTo>
                  <a:pt x="646733" y="187848"/>
                </a:lnTo>
                <a:lnTo>
                  <a:pt x="644697" y="195285"/>
                </a:lnTo>
                <a:lnTo>
                  <a:pt x="649068" y="202905"/>
                </a:lnTo>
                <a:lnTo>
                  <a:pt x="663915" y="206989"/>
                </a:lnTo>
                <a:lnTo>
                  <a:pt x="671571" y="202600"/>
                </a:lnTo>
                <a:lnTo>
                  <a:pt x="673595" y="195193"/>
                </a:lnTo>
                <a:lnTo>
                  <a:pt x="675619" y="187756"/>
                </a:lnTo>
                <a:lnTo>
                  <a:pt x="671248" y="180136"/>
                </a:lnTo>
                <a:lnTo>
                  <a:pt x="656414" y="176052"/>
                </a:lnTo>
                <a:close/>
              </a:path>
              <a:path w="3013075" h="845185">
                <a:moveTo>
                  <a:pt x="736997" y="198059"/>
                </a:moveTo>
                <a:lnTo>
                  <a:pt x="729340" y="202448"/>
                </a:lnTo>
                <a:lnTo>
                  <a:pt x="727316" y="209854"/>
                </a:lnTo>
                <a:lnTo>
                  <a:pt x="725305" y="217291"/>
                </a:lnTo>
                <a:lnTo>
                  <a:pt x="729660" y="224911"/>
                </a:lnTo>
                <a:lnTo>
                  <a:pt x="744510" y="228965"/>
                </a:lnTo>
                <a:lnTo>
                  <a:pt x="752151" y="224607"/>
                </a:lnTo>
                <a:lnTo>
                  <a:pt x="756211" y="209763"/>
                </a:lnTo>
                <a:lnTo>
                  <a:pt x="751831" y="202112"/>
                </a:lnTo>
                <a:lnTo>
                  <a:pt x="744425" y="200101"/>
                </a:lnTo>
                <a:lnTo>
                  <a:pt x="736997" y="198059"/>
                </a:lnTo>
                <a:close/>
              </a:path>
              <a:path w="3013075" h="845185">
                <a:moveTo>
                  <a:pt x="817589" y="220065"/>
                </a:moveTo>
                <a:lnTo>
                  <a:pt x="809932" y="224454"/>
                </a:lnTo>
                <a:lnTo>
                  <a:pt x="807896" y="231861"/>
                </a:lnTo>
                <a:lnTo>
                  <a:pt x="805872" y="239298"/>
                </a:lnTo>
                <a:lnTo>
                  <a:pt x="810255" y="246948"/>
                </a:lnTo>
                <a:lnTo>
                  <a:pt x="825090" y="251002"/>
                </a:lnTo>
                <a:lnTo>
                  <a:pt x="832759" y="246644"/>
                </a:lnTo>
                <a:lnTo>
                  <a:pt x="836782" y="231769"/>
                </a:lnTo>
                <a:lnTo>
                  <a:pt x="832424" y="224119"/>
                </a:lnTo>
                <a:lnTo>
                  <a:pt x="817589" y="220065"/>
                </a:lnTo>
                <a:close/>
              </a:path>
              <a:path w="3013075" h="845185">
                <a:moveTo>
                  <a:pt x="898184" y="242072"/>
                </a:moveTo>
                <a:lnTo>
                  <a:pt x="890515" y="246461"/>
                </a:lnTo>
                <a:lnTo>
                  <a:pt x="888491" y="253867"/>
                </a:lnTo>
                <a:lnTo>
                  <a:pt x="886480" y="261274"/>
                </a:lnTo>
                <a:lnTo>
                  <a:pt x="890835" y="268955"/>
                </a:lnTo>
                <a:lnTo>
                  <a:pt x="905682" y="273009"/>
                </a:lnTo>
                <a:lnTo>
                  <a:pt x="913327" y="268620"/>
                </a:lnTo>
                <a:lnTo>
                  <a:pt x="915363" y="261213"/>
                </a:lnTo>
                <a:lnTo>
                  <a:pt x="917387" y="253806"/>
                </a:lnTo>
                <a:lnTo>
                  <a:pt x="913019" y="246125"/>
                </a:lnTo>
                <a:lnTo>
                  <a:pt x="898184" y="242072"/>
                </a:lnTo>
                <a:close/>
              </a:path>
              <a:path w="3013075" h="845185">
                <a:moveTo>
                  <a:pt x="978752" y="264109"/>
                </a:moveTo>
                <a:lnTo>
                  <a:pt x="971108" y="268467"/>
                </a:lnTo>
                <a:lnTo>
                  <a:pt x="969084" y="275874"/>
                </a:lnTo>
                <a:lnTo>
                  <a:pt x="967048" y="283281"/>
                </a:lnTo>
                <a:lnTo>
                  <a:pt x="971443" y="290962"/>
                </a:lnTo>
                <a:lnTo>
                  <a:pt x="986277" y="295015"/>
                </a:lnTo>
                <a:lnTo>
                  <a:pt x="993922" y="290626"/>
                </a:lnTo>
                <a:lnTo>
                  <a:pt x="995946" y="283220"/>
                </a:lnTo>
                <a:lnTo>
                  <a:pt x="997982" y="275813"/>
                </a:lnTo>
                <a:lnTo>
                  <a:pt x="993611" y="268132"/>
                </a:lnTo>
                <a:lnTo>
                  <a:pt x="978752" y="264109"/>
                </a:lnTo>
                <a:close/>
              </a:path>
              <a:path w="3013075" h="845185">
                <a:moveTo>
                  <a:pt x="1059356" y="286115"/>
                </a:moveTo>
                <a:lnTo>
                  <a:pt x="1051703" y="290474"/>
                </a:lnTo>
                <a:lnTo>
                  <a:pt x="1049667" y="297881"/>
                </a:lnTo>
                <a:lnTo>
                  <a:pt x="1047643" y="305318"/>
                </a:lnTo>
                <a:lnTo>
                  <a:pt x="1052011" y="312968"/>
                </a:lnTo>
                <a:lnTo>
                  <a:pt x="1066845" y="317022"/>
                </a:lnTo>
                <a:lnTo>
                  <a:pt x="1074514" y="312633"/>
                </a:lnTo>
                <a:lnTo>
                  <a:pt x="1078562" y="297820"/>
                </a:lnTo>
                <a:lnTo>
                  <a:pt x="1074194" y="290139"/>
                </a:lnTo>
                <a:lnTo>
                  <a:pt x="1059356" y="286115"/>
                </a:lnTo>
                <a:close/>
              </a:path>
              <a:path w="3013075" h="845185">
                <a:moveTo>
                  <a:pt x="1139951" y="308122"/>
                </a:moveTo>
                <a:lnTo>
                  <a:pt x="1132301" y="312480"/>
                </a:lnTo>
                <a:lnTo>
                  <a:pt x="1130259" y="319887"/>
                </a:lnTo>
                <a:lnTo>
                  <a:pt x="1128247" y="327324"/>
                </a:lnTo>
                <a:lnTo>
                  <a:pt x="1132606" y="334975"/>
                </a:lnTo>
                <a:lnTo>
                  <a:pt x="1147450" y="339029"/>
                </a:lnTo>
                <a:lnTo>
                  <a:pt x="1155100" y="334639"/>
                </a:lnTo>
                <a:lnTo>
                  <a:pt x="1157142" y="327233"/>
                </a:lnTo>
                <a:lnTo>
                  <a:pt x="1159154" y="319826"/>
                </a:lnTo>
                <a:lnTo>
                  <a:pt x="1154765" y="312176"/>
                </a:lnTo>
                <a:lnTo>
                  <a:pt x="1139951" y="308122"/>
                </a:lnTo>
                <a:close/>
              </a:path>
              <a:path w="3013075" h="845185">
                <a:moveTo>
                  <a:pt x="1220510" y="330128"/>
                </a:moveTo>
                <a:lnTo>
                  <a:pt x="1212890" y="334487"/>
                </a:lnTo>
                <a:lnTo>
                  <a:pt x="1210878" y="341894"/>
                </a:lnTo>
                <a:lnTo>
                  <a:pt x="1208806" y="349331"/>
                </a:lnTo>
                <a:lnTo>
                  <a:pt x="1213195" y="356981"/>
                </a:lnTo>
                <a:lnTo>
                  <a:pt x="1228039" y="361035"/>
                </a:lnTo>
                <a:lnTo>
                  <a:pt x="1235689" y="356676"/>
                </a:lnTo>
                <a:lnTo>
                  <a:pt x="1237701" y="349239"/>
                </a:lnTo>
                <a:lnTo>
                  <a:pt x="1239743" y="341833"/>
                </a:lnTo>
                <a:lnTo>
                  <a:pt x="1235354" y="334182"/>
                </a:lnTo>
                <a:lnTo>
                  <a:pt x="1220510" y="330128"/>
                </a:lnTo>
                <a:close/>
              </a:path>
              <a:path w="3013075" h="845185">
                <a:moveTo>
                  <a:pt x="1301099" y="352135"/>
                </a:moveTo>
                <a:lnTo>
                  <a:pt x="1293449" y="356494"/>
                </a:lnTo>
                <a:lnTo>
                  <a:pt x="1291437" y="363931"/>
                </a:lnTo>
                <a:lnTo>
                  <a:pt x="1289425" y="371337"/>
                </a:lnTo>
                <a:lnTo>
                  <a:pt x="1293784" y="378988"/>
                </a:lnTo>
                <a:lnTo>
                  <a:pt x="1308628" y="383042"/>
                </a:lnTo>
                <a:lnTo>
                  <a:pt x="1316278" y="378683"/>
                </a:lnTo>
                <a:lnTo>
                  <a:pt x="1318290" y="371246"/>
                </a:lnTo>
                <a:lnTo>
                  <a:pt x="1320332" y="363839"/>
                </a:lnTo>
                <a:lnTo>
                  <a:pt x="1315973" y="356158"/>
                </a:lnTo>
                <a:lnTo>
                  <a:pt x="1301099" y="352135"/>
                </a:lnTo>
                <a:close/>
              </a:path>
              <a:path w="3013075" h="845185">
                <a:moveTo>
                  <a:pt x="1381719" y="374141"/>
                </a:moveTo>
                <a:lnTo>
                  <a:pt x="1374038" y="378500"/>
                </a:lnTo>
                <a:lnTo>
                  <a:pt x="1372026" y="385937"/>
                </a:lnTo>
                <a:lnTo>
                  <a:pt x="1370015" y="393344"/>
                </a:lnTo>
                <a:lnTo>
                  <a:pt x="1374373" y="400994"/>
                </a:lnTo>
                <a:lnTo>
                  <a:pt x="1389217" y="405048"/>
                </a:lnTo>
                <a:lnTo>
                  <a:pt x="1396867" y="400659"/>
                </a:lnTo>
                <a:lnTo>
                  <a:pt x="1398910" y="393252"/>
                </a:lnTo>
                <a:lnTo>
                  <a:pt x="1400921" y="385846"/>
                </a:lnTo>
                <a:lnTo>
                  <a:pt x="1396532" y="378165"/>
                </a:lnTo>
                <a:lnTo>
                  <a:pt x="1381719" y="374141"/>
                </a:lnTo>
                <a:close/>
              </a:path>
              <a:path w="3013075" h="845185">
                <a:moveTo>
                  <a:pt x="1462277" y="396148"/>
                </a:moveTo>
                <a:lnTo>
                  <a:pt x="1454657" y="400507"/>
                </a:lnTo>
                <a:lnTo>
                  <a:pt x="1452615" y="407913"/>
                </a:lnTo>
                <a:lnTo>
                  <a:pt x="1450573" y="415350"/>
                </a:lnTo>
                <a:lnTo>
                  <a:pt x="1454962" y="423001"/>
                </a:lnTo>
                <a:lnTo>
                  <a:pt x="1469776" y="427055"/>
                </a:lnTo>
                <a:lnTo>
                  <a:pt x="1477457" y="422666"/>
                </a:lnTo>
                <a:lnTo>
                  <a:pt x="1479468" y="415259"/>
                </a:lnTo>
                <a:lnTo>
                  <a:pt x="1481510" y="407852"/>
                </a:lnTo>
                <a:lnTo>
                  <a:pt x="1477121" y="400171"/>
                </a:lnTo>
                <a:lnTo>
                  <a:pt x="1462277" y="396148"/>
                </a:lnTo>
                <a:close/>
              </a:path>
              <a:path w="3013075" h="845185">
                <a:moveTo>
                  <a:pt x="1542897" y="418155"/>
                </a:moveTo>
                <a:lnTo>
                  <a:pt x="1535216" y="422513"/>
                </a:lnTo>
                <a:lnTo>
                  <a:pt x="1533204" y="429920"/>
                </a:lnTo>
                <a:lnTo>
                  <a:pt x="1531193" y="437357"/>
                </a:lnTo>
                <a:lnTo>
                  <a:pt x="1535551" y="445007"/>
                </a:lnTo>
                <a:lnTo>
                  <a:pt x="1542958" y="447050"/>
                </a:lnTo>
                <a:lnTo>
                  <a:pt x="1550395" y="449061"/>
                </a:lnTo>
                <a:lnTo>
                  <a:pt x="1558046" y="444703"/>
                </a:lnTo>
                <a:lnTo>
                  <a:pt x="1560088" y="437266"/>
                </a:lnTo>
                <a:lnTo>
                  <a:pt x="1562099" y="429859"/>
                </a:lnTo>
                <a:lnTo>
                  <a:pt x="1557710" y="422208"/>
                </a:lnTo>
                <a:lnTo>
                  <a:pt x="1542897" y="418155"/>
                </a:lnTo>
                <a:close/>
              </a:path>
              <a:path w="3013075" h="845185">
                <a:moveTo>
                  <a:pt x="1623486" y="440161"/>
                </a:moveTo>
                <a:lnTo>
                  <a:pt x="1615805" y="444520"/>
                </a:lnTo>
                <a:lnTo>
                  <a:pt x="1613794" y="451957"/>
                </a:lnTo>
                <a:lnTo>
                  <a:pt x="1611782" y="459364"/>
                </a:lnTo>
                <a:lnTo>
                  <a:pt x="1616141" y="467014"/>
                </a:lnTo>
                <a:lnTo>
                  <a:pt x="1630954" y="471068"/>
                </a:lnTo>
                <a:lnTo>
                  <a:pt x="1638635" y="466709"/>
                </a:lnTo>
                <a:lnTo>
                  <a:pt x="1640646" y="459272"/>
                </a:lnTo>
                <a:lnTo>
                  <a:pt x="1642658" y="451865"/>
                </a:lnTo>
                <a:lnTo>
                  <a:pt x="1638299" y="444215"/>
                </a:lnTo>
                <a:lnTo>
                  <a:pt x="1623486" y="440161"/>
                </a:lnTo>
                <a:close/>
              </a:path>
              <a:path w="3013075" h="845185">
                <a:moveTo>
                  <a:pt x="1704045" y="462168"/>
                </a:moveTo>
                <a:lnTo>
                  <a:pt x="1696394" y="466526"/>
                </a:lnTo>
                <a:lnTo>
                  <a:pt x="1694383" y="473963"/>
                </a:lnTo>
                <a:lnTo>
                  <a:pt x="1692371" y="481370"/>
                </a:lnTo>
                <a:lnTo>
                  <a:pt x="1696730" y="489021"/>
                </a:lnTo>
                <a:lnTo>
                  <a:pt x="1711573" y="493074"/>
                </a:lnTo>
                <a:lnTo>
                  <a:pt x="1719224" y="488716"/>
                </a:lnTo>
                <a:lnTo>
                  <a:pt x="1721236" y="481279"/>
                </a:lnTo>
                <a:lnTo>
                  <a:pt x="1723278" y="473872"/>
                </a:lnTo>
                <a:lnTo>
                  <a:pt x="1718889" y="466222"/>
                </a:lnTo>
                <a:lnTo>
                  <a:pt x="1704045" y="462168"/>
                </a:lnTo>
                <a:close/>
              </a:path>
              <a:path w="3013075" h="845185">
                <a:moveTo>
                  <a:pt x="1784664" y="484174"/>
                </a:moveTo>
                <a:lnTo>
                  <a:pt x="1776983" y="488533"/>
                </a:lnTo>
                <a:lnTo>
                  <a:pt x="1774972" y="495970"/>
                </a:lnTo>
                <a:lnTo>
                  <a:pt x="1772960" y="503377"/>
                </a:lnTo>
                <a:lnTo>
                  <a:pt x="1777319" y="511058"/>
                </a:lnTo>
                <a:lnTo>
                  <a:pt x="1784725" y="513039"/>
                </a:lnTo>
                <a:lnTo>
                  <a:pt x="1792162" y="515081"/>
                </a:lnTo>
                <a:lnTo>
                  <a:pt x="1799813" y="510722"/>
                </a:lnTo>
                <a:lnTo>
                  <a:pt x="1801855" y="503285"/>
                </a:lnTo>
                <a:lnTo>
                  <a:pt x="1803867" y="495879"/>
                </a:lnTo>
                <a:lnTo>
                  <a:pt x="1799508" y="488228"/>
                </a:lnTo>
                <a:lnTo>
                  <a:pt x="1784664" y="484174"/>
                </a:lnTo>
                <a:close/>
              </a:path>
              <a:path w="3013075" h="845185">
                <a:moveTo>
                  <a:pt x="1865254" y="506181"/>
                </a:moveTo>
                <a:lnTo>
                  <a:pt x="1857573" y="510539"/>
                </a:lnTo>
                <a:lnTo>
                  <a:pt x="1855561" y="517977"/>
                </a:lnTo>
                <a:lnTo>
                  <a:pt x="1853519" y="525383"/>
                </a:lnTo>
                <a:lnTo>
                  <a:pt x="1857908" y="533034"/>
                </a:lnTo>
                <a:lnTo>
                  <a:pt x="1872721" y="537088"/>
                </a:lnTo>
                <a:lnTo>
                  <a:pt x="1880402" y="532729"/>
                </a:lnTo>
                <a:lnTo>
                  <a:pt x="1882414" y="525292"/>
                </a:lnTo>
                <a:lnTo>
                  <a:pt x="1884456" y="517885"/>
                </a:lnTo>
                <a:lnTo>
                  <a:pt x="1880067" y="510235"/>
                </a:lnTo>
                <a:lnTo>
                  <a:pt x="1865254" y="506181"/>
                </a:lnTo>
                <a:close/>
              </a:path>
              <a:path w="3013075" h="845185">
                <a:moveTo>
                  <a:pt x="1945812" y="528187"/>
                </a:moveTo>
                <a:lnTo>
                  <a:pt x="1938192" y="532546"/>
                </a:lnTo>
                <a:lnTo>
                  <a:pt x="1936150" y="539983"/>
                </a:lnTo>
                <a:lnTo>
                  <a:pt x="1934108" y="547390"/>
                </a:lnTo>
                <a:lnTo>
                  <a:pt x="1938497" y="555040"/>
                </a:lnTo>
                <a:lnTo>
                  <a:pt x="1945904" y="557082"/>
                </a:lnTo>
                <a:lnTo>
                  <a:pt x="1953341" y="559094"/>
                </a:lnTo>
                <a:lnTo>
                  <a:pt x="1960961" y="554735"/>
                </a:lnTo>
                <a:lnTo>
                  <a:pt x="1963033" y="547298"/>
                </a:lnTo>
                <a:lnTo>
                  <a:pt x="1965045" y="539892"/>
                </a:lnTo>
                <a:lnTo>
                  <a:pt x="1960656" y="532241"/>
                </a:lnTo>
                <a:lnTo>
                  <a:pt x="1945812" y="528187"/>
                </a:lnTo>
                <a:close/>
              </a:path>
              <a:path w="3013075" h="845185">
                <a:moveTo>
                  <a:pt x="2026432" y="550194"/>
                </a:moveTo>
                <a:lnTo>
                  <a:pt x="2018751" y="554553"/>
                </a:lnTo>
                <a:lnTo>
                  <a:pt x="2016739" y="561990"/>
                </a:lnTo>
                <a:lnTo>
                  <a:pt x="2014727" y="569396"/>
                </a:lnTo>
                <a:lnTo>
                  <a:pt x="2019086" y="577047"/>
                </a:lnTo>
                <a:lnTo>
                  <a:pt x="2033930" y="581101"/>
                </a:lnTo>
                <a:lnTo>
                  <a:pt x="2041580" y="576742"/>
                </a:lnTo>
                <a:lnTo>
                  <a:pt x="2043592" y="569305"/>
                </a:lnTo>
                <a:lnTo>
                  <a:pt x="2045634" y="561898"/>
                </a:lnTo>
                <a:lnTo>
                  <a:pt x="2041276" y="554248"/>
                </a:lnTo>
                <a:lnTo>
                  <a:pt x="2026432" y="550194"/>
                </a:lnTo>
                <a:close/>
              </a:path>
              <a:path w="3013075" h="845185">
                <a:moveTo>
                  <a:pt x="2106990" y="572201"/>
                </a:moveTo>
                <a:lnTo>
                  <a:pt x="2099340" y="576590"/>
                </a:lnTo>
                <a:lnTo>
                  <a:pt x="2097328" y="583996"/>
                </a:lnTo>
                <a:lnTo>
                  <a:pt x="2095286" y="591403"/>
                </a:lnTo>
                <a:lnTo>
                  <a:pt x="2099645" y="599053"/>
                </a:lnTo>
                <a:lnTo>
                  <a:pt x="2114519" y="603107"/>
                </a:lnTo>
                <a:lnTo>
                  <a:pt x="2122169" y="598749"/>
                </a:lnTo>
                <a:lnTo>
                  <a:pt x="2124181" y="591311"/>
                </a:lnTo>
                <a:lnTo>
                  <a:pt x="2126223" y="583905"/>
                </a:lnTo>
                <a:lnTo>
                  <a:pt x="2121834" y="576254"/>
                </a:lnTo>
                <a:lnTo>
                  <a:pt x="2106990" y="572201"/>
                </a:lnTo>
                <a:close/>
              </a:path>
              <a:path w="3013075" h="845185">
                <a:moveTo>
                  <a:pt x="2187580" y="594207"/>
                </a:moveTo>
                <a:lnTo>
                  <a:pt x="2179960" y="598566"/>
                </a:lnTo>
                <a:lnTo>
                  <a:pt x="2177917" y="606003"/>
                </a:lnTo>
                <a:lnTo>
                  <a:pt x="2175875" y="613409"/>
                </a:lnTo>
                <a:lnTo>
                  <a:pt x="2180264" y="621060"/>
                </a:lnTo>
                <a:lnTo>
                  <a:pt x="2195108" y="625114"/>
                </a:lnTo>
                <a:lnTo>
                  <a:pt x="2202728" y="620755"/>
                </a:lnTo>
                <a:lnTo>
                  <a:pt x="2204801" y="613318"/>
                </a:lnTo>
                <a:lnTo>
                  <a:pt x="2206812" y="605911"/>
                </a:lnTo>
                <a:lnTo>
                  <a:pt x="2202454" y="598261"/>
                </a:lnTo>
                <a:lnTo>
                  <a:pt x="2187580" y="594207"/>
                </a:lnTo>
                <a:close/>
              </a:path>
              <a:path w="3013075" h="845185">
                <a:moveTo>
                  <a:pt x="2268199" y="616214"/>
                </a:moveTo>
                <a:lnTo>
                  <a:pt x="2260518" y="620572"/>
                </a:lnTo>
                <a:lnTo>
                  <a:pt x="2258506" y="628009"/>
                </a:lnTo>
                <a:lnTo>
                  <a:pt x="2256464" y="635416"/>
                </a:lnTo>
                <a:lnTo>
                  <a:pt x="2260853" y="643067"/>
                </a:lnTo>
                <a:lnTo>
                  <a:pt x="2275667" y="647120"/>
                </a:lnTo>
                <a:lnTo>
                  <a:pt x="2283317" y="642762"/>
                </a:lnTo>
                <a:lnTo>
                  <a:pt x="2285359" y="635325"/>
                </a:lnTo>
                <a:lnTo>
                  <a:pt x="2287402" y="627918"/>
                </a:lnTo>
                <a:lnTo>
                  <a:pt x="2283012" y="620267"/>
                </a:lnTo>
                <a:lnTo>
                  <a:pt x="2268199" y="616214"/>
                </a:lnTo>
                <a:close/>
              </a:path>
              <a:path w="3013075" h="845185">
                <a:moveTo>
                  <a:pt x="2348758" y="638220"/>
                </a:moveTo>
                <a:lnTo>
                  <a:pt x="2341138" y="642579"/>
                </a:lnTo>
                <a:lnTo>
                  <a:pt x="2339065" y="650016"/>
                </a:lnTo>
                <a:lnTo>
                  <a:pt x="2337053" y="657423"/>
                </a:lnTo>
                <a:lnTo>
                  <a:pt x="2341412" y="665073"/>
                </a:lnTo>
                <a:lnTo>
                  <a:pt x="2356256" y="669127"/>
                </a:lnTo>
                <a:lnTo>
                  <a:pt x="2363937" y="664768"/>
                </a:lnTo>
                <a:lnTo>
                  <a:pt x="2365948" y="657362"/>
                </a:lnTo>
                <a:lnTo>
                  <a:pt x="2367960" y="649925"/>
                </a:lnTo>
                <a:lnTo>
                  <a:pt x="2363602" y="642274"/>
                </a:lnTo>
                <a:lnTo>
                  <a:pt x="2348758" y="638220"/>
                </a:lnTo>
                <a:close/>
              </a:path>
              <a:path w="3013075" h="845185">
                <a:moveTo>
                  <a:pt x="2429377" y="660227"/>
                </a:moveTo>
                <a:lnTo>
                  <a:pt x="2421696" y="664585"/>
                </a:lnTo>
                <a:lnTo>
                  <a:pt x="2417673" y="679460"/>
                </a:lnTo>
                <a:lnTo>
                  <a:pt x="2422032" y="687089"/>
                </a:lnTo>
                <a:lnTo>
                  <a:pt x="2436875" y="691149"/>
                </a:lnTo>
                <a:lnTo>
                  <a:pt x="2444526" y="686766"/>
                </a:lnTo>
                <a:lnTo>
                  <a:pt x="2446538" y="679368"/>
                </a:lnTo>
                <a:lnTo>
                  <a:pt x="2448580" y="671931"/>
                </a:lnTo>
                <a:lnTo>
                  <a:pt x="2444191" y="664281"/>
                </a:lnTo>
                <a:lnTo>
                  <a:pt x="2429377" y="660227"/>
                </a:lnTo>
                <a:close/>
              </a:path>
              <a:path w="3013075" h="845185">
                <a:moveTo>
                  <a:pt x="2509966" y="682233"/>
                </a:moveTo>
                <a:lnTo>
                  <a:pt x="2502286" y="686613"/>
                </a:lnTo>
                <a:lnTo>
                  <a:pt x="2500274" y="694017"/>
                </a:lnTo>
                <a:lnTo>
                  <a:pt x="2498262" y="701448"/>
                </a:lnTo>
                <a:lnTo>
                  <a:pt x="2502621" y="709117"/>
                </a:lnTo>
                <a:lnTo>
                  <a:pt x="2517434" y="713152"/>
                </a:lnTo>
                <a:lnTo>
                  <a:pt x="2525115" y="708794"/>
                </a:lnTo>
                <a:lnTo>
                  <a:pt x="2529138" y="693935"/>
                </a:lnTo>
                <a:lnTo>
                  <a:pt x="2524780" y="686302"/>
                </a:lnTo>
                <a:lnTo>
                  <a:pt x="2509966" y="682233"/>
                </a:lnTo>
                <a:close/>
              </a:path>
              <a:path w="3013075" h="845185">
                <a:moveTo>
                  <a:pt x="2590525" y="704246"/>
                </a:moveTo>
                <a:lnTo>
                  <a:pt x="2582875" y="708626"/>
                </a:lnTo>
                <a:lnTo>
                  <a:pt x="2580863" y="716033"/>
                </a:lnTo>
                <a:lnTo>
                  <a:pt x="2578821" y="723451"/>
                </a:lnTo>
                <a:lnTo>
                  <a:pt x="2583210" y="731117"/>
                </a:lnTo>
                <a:lnTo>
                  <a:pt x="2598023" y="735153"/>
                </a:lnTo>
                <a:lnTo>
                  <a:pt x="2605704" y="730797"/>
                </a:lnTo>
                <a:lnTo>
                  <a:pt x="2607716" y="723354"/>
                </a:lnTo>
                <a:lnTo>
                  <a:pt x="2609728" y="715950"/>
                </a:lnTo>
                <a:lnTo>
                  <a:pt x="2605399" y="708294"/>
                </a:lnTo>
                <a:lnTo>
                  <a:pt x="2590525" y="704246"/>
                </a:lnTo>
                <a:close/>
              </a:path>
              <a:path w="3013075" h="845185">
                <a:moveTo>
                  <a:pt x="2671145" y="726237"/>
                </a:moveTo>
                <a:lnTo>
                  <a:pt x="2663464" y="730617"/>
                </a:lnTo>
                <a:lnTo>
                  <a:pt x="2661452" y="738048"/>
                </a:lnTo>
                <a:lnTo>
                  <a:pt x="2659410" y="745452"/>
                </a:lnTo>
                <a:lnTo>
                  <a:pt x="2663799" y="753121"/>
                </a:lnTo>
                <a:lnTo>
                  <a:pt x="2671206" y="755132"/>
                </a:lnTo>
                <a:lnTo>
                  <a:pt x="2678643" y="757168"/>
                </a:lnTo>
                <a:lnTo>
                  <a:pt x="2686263" y="752788"/>
                </a:lnTo>
                <a:lnTo>
                  <a:pt x="2690347" y="737963"/>
                </a:lnTo>
                <a:lnTo>
                  <a:pt x="2685958" y="730297"/>
                </a:lnTo>
                <a:lnTo>
                  <a:pt x="2671145" y="726237"/>
                </a:lnTo>
                <a:close/>
              </a:path>
              <a:path w="3013075" h="845185">
                <a:moveTo>
                  <a:pt x="2751703" y="748262"/>
                </a:moveTo>
                <a:lnTo>
                  <a:pt x="2744083" y="752621"/>
                </a:lnTo>
                <a:lnTo>
                  <a:pt x="2742011" y="760040"/>
                </a:lnTo>
                <a:lnTo>
                  <a:pt x="2740030" y="767468"/>
                </a:lnTo>
                <a:lnTo>
                  <a:pt x="2744388" y="775112"/>
                </a:lnTo>
                <a:lnTo>
                  <a:pt x="2759201" y="779172"/>
                </a:lnTo>
                <a:lnTo>
                  <a:pt x="2766882" y="774789"/>
                </a:lnTo>
                <a:lnTo>
                  <a:pt x="2770906" y="759966"/>
                </a:lnTo>
                <a:lnTo>
                  <a:pt x="2766547" y="752298"/>
                </a:lnTo>
                <a:lnTo>
                  <a:pt x="2751703" y="748262"/>
                </a:lnTo>
                <a:close/>
              </a:path>
              <a:path w="3013075" h="845185">
                <a:moveTo>
                  <a:pt x="2832292" y="770266"/>
                </a:moveTo>
                <a:lnTo>
                  <a:pt x="2824642" y="774649"/>
                </a:lnTo>
                <a:lnTo>
                  <a:pt x="2822630" y="782052"/>
                </a:lnTo>
                <a:lnTo>
                  <a:pt x="2820588" y="789471"/>
                </a:lnTo>
                <a:lnTo>
                  <a:pt x="2824947" y="797137"/>
                </a:lnTo>
                <a:lnTo>
                  <a:pt x="2839821" y="801175"/>
                </a:lnTo>
                <a:lnTo>
                  <a:pt x="2847472" y="796805"/>
                </a:lnTo>
                <a:lnTo>
                  <a:pt x="2849483" y="789398"/>
                </a:lnTo>
                <a:lnTo>
                  <a:pt x="2851525" y="781970"/>
                </a:lnTo>
                <a:lnTo>
                  <a:pt x="2847136" y="774326"/>
                </a:lnTo>
                <a:lnTo>
                  <a:pt x="2832292" y="770266"/>
                </a:lnTo>
                <a:close/>
              </a:path>
              <a:path w="3013075" h="845185">
                <a:moveTo>
                  <a:pt x="2912912" y="792281"/>
                </a:moveTo>
                <a:lnTo>
                  <a:pt x="2905231" y="796649"/>
                </a:lnTo>
                <a:lnTo>
                  <a:pt x="2901208" y="811475"/>
                </a:lnTo>
                <a:lnTo>
                  <a:pt x="2905566" y="819140"/>
                </a:lnTo>
                <a:lnTo>
                  <a:pt x="2920410" y="823176"/>
                </a:lnTo>
                <a:lnTo>
                  <a:pt x="2928030" y="818820"/>
                </a:lnTo>
                <a:lnTo>
                  <a:pt x="2932114" y="803995"/>
                </a:lnTo>
                <a:lnTo>
                  <a:pt x="2927725" y="796329"/>
                </a:lnTo>
                <a:lnTo>
                  <a:pt x="2912912" y="792281"/>
                </a:lnTo>
                <a:close/>
              </a:path>
              <a:path w="3013075" h="845185">
                <a:moveTo>
                  <a:pt x="2993471" y="814282"/>
                </a:moveTo>
                <a:lnTo>
                  <a:pt x="2985820" y="818653"/>
                </a:lnTo>
                <a:lnTo>
                  <a:pt x="2983778" y="826084"/>
                </a:lnTo>
                <a:lnTo>
                  <a:pt x="2981766" y="833487"/>
                </a:lnTo>
                <a:lnTo>
                  <a:pt x="2986156" y="841156"/>
                </a:lnTo>
                <a:lnTo>
                  <a:pt x="3000969" y="845192"/>
                </a:lnTo>
                <a:lnTo>
                  <a:pt x="3008650" y="840833"/>
                </a:lnTo>
                <a:lnTo>
                  <a:pt x="3012673" y="825998"/>
                </a:lnTo>
                <a:lnTo>
                  <a:pt x="3008314" y="818333"/>
                </a:lnTo>
                <a:lnTo>
                  <a:pt x="2993471" y="814282"/>
                </a:lnTo>
                <a:close/>
              </a:path>
            </a:pathLst>
          </a:custGeom>
          <a:solidFill>
            <a:srgbClr val="B1B6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04683" y="3539866"/>
            <a:ext cx="599362" cy="6062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74604" y="3731894"/>
            <a:ext cx="472172" cy="5473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53918" y="4064680"/>
            <a:ext cx="3072130" cy="636905"/>
          </a:xfrm>
          <a:custGeom>
            <a:avLst/>
            <a:gdLst/>
            <a:ahLst/>
            <a:cxnLst/>
            <a:rect l="l" t="t" r="r" b="b"/>
            <a:pathLst>
              <a:path w="3072129" h="636904">
                <a:moveTo>
                  <a:pt x="0" y="636785"/>
                </a:moveTo>
                <a:lnTo>
                  <a:pt x="3071652" y="0"/>
                </a:lnTo>
              </a:path>
            </a:pathLst>
          </a:custGeom>
          <a:ln w="27844">
            <a:solidFill>
              <a:srgbClr val="B1B6B5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294" y="2968772"/>
            <a:ext cx="6229529" cy="182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8294" y="3147376"/>
            <a:ext cx="195025" cy="1634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02812" y="3147376"/>
            <a:ext cx="195011" cy="1634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6420" y="4670769"/>
            <a:ext cx="2734452" cy="111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5229" y="4670769"/>
            <a:ext cx="391210" cy="111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9675" y="4669520"/>
            <a:ext cx="2692420" cy="1127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40" y="1290"/>
                </a:lnTo>
                <a:lnTo>
                  <a:pt x="7584" y="25014"/>
                </a:lnTo>
                <a:lnTo>
                  <a:pt x="0" y="52090"/>
                </a:lnTo>
                <a:lnTo>
                  <a:pt x="1297" y="1611889"/>
                </a:lnTo>
                <a:lnTo>
                  <a:pt x="25040" y="1644826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75"/>
                </a:lnTo>
                <a:lnTo>
                  <a:pt x="6069268" y="1600282"/>
                </a:lnTo>
                <a:lnTo>
                  <a:pt x="6067983" y="40536"/>
                </a:lnTo>
                <a:lnTo>
                  <a:pt x="6044263" y="7583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7980" y="3393419"/>
            <a:ext cx="5721037" cy="5358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7819" y="3462700"/>
            <a:ext cx="2052209" cy="375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66420" y="3838123"/>
            <a:ext cx="3079882" cy="5376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7112" y="3929258"/>
            <a:ext cx="2624983" cy="4465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7112" y="3838123"/>
            <a:ext cx="5711906" cy="91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8179" y="3909207"/>
            <a:ext cx="1786127" cy="426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7"/>
                </a:lnTo>
                <a:lnTo>
                  <a:pt x="7580" y="25043"/>
                </a:lnTo>
                <a:lnTo>
                  <a:pt x="0" y="52120"/>
                </a:lnTo>
                <a:lnTo>
                  <a:pt x="1291" y="335388"/>
                </a:lnTo>
                <a:lnTo>
                  <a:pt x="25032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51554" y="3123327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59426" y="2821246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5">
                <a:moveTo>
                  <a:pt x="0" y="0"/>
                </a:moveTo>
                <a:lnTo>
                  <a:pt x="0" y="581835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22598" y="3156955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5670" y="314683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31" y="27828"/>
                </a:lnTo>
                <a:lnTo>
                  <a:pt x="41788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8"/>
                </a:lnTo>
                <a:lnTo>
                  <a:pt x="6963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84583" y="2818960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12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569" y="2812464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63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9274" y="4314592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27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43386" y="4545469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9139" y="4299193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3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08052" y="4541348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10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58064" y="454617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51889" y="2319944"/>
            <a:ext cx="6229535" cy="189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51889" y="2505860"/>
            <a:ext cx="195010" cy="3808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86414" y="2505860"/>
            <a:ext cx="195011" cy="3808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3258" y="2775590"/>
            <a:ext cx="2708989" cy="111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6603" y="2801101"/>
            <a:ext cx="2712872" cy="85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52247" y="2849107"/>
            <a:ext cx="14356" cy="376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77403" y="2775590"/>
            <a:ext cx="412619" cy="1111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10216" y="2753309"/>
            <a:ext cx="1930100" cy="1043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10216" y="2385537"/>
            <a:ext cx="4038" cy="50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474655" y="2489000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08453" y="2405593"/>
            <a:ext cx="592744" cy="4713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50643" y="2442059"/>
            <a:ext cx="328053" cy="3335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802026" y="2522492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97144" y="2405593"/>
            <a:ext cx="586861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37505" y="2442059"/>
            <a:ext cx="328053" cy="3335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389388" y="2522492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18632" y="2775590"/>
            <a:ext cx="588690" cy="1111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84006" y="2405593"/>
            <a:ext cx="586861" cy="402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26195" y="2442059"/>
            <a:ext cx="326230" cy="3335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76713" y="2522492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407322" y="2775590"/>
            <a:ext cx="552236" cy="255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70868" y="2398308"/>
            <a:ext cx="588690" cy="4027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13027" y="2434775"/>
            <a:ext cx="326242" cy="3408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64076" y="2514669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959558" y="2398308"/>
            <a:ext cx="586861" cy="40279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99919" y="2434775"/>
            <a:ext cx="328053" cy="3408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151439" y="2514669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46420" y="2398308"/>
            <a:ext cx="621517" cy="47615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86781" y="2434775"/>
            <a:ext cx="328053" cy="3408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38776" y="2514669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268294" y="4864247"/>
            <a:ext cx="6229529" cy="1877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68294" y="5048328"/>
            <a:ext cx="195025" cy="37545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302812" y="5048328"/>
            <a:ext cx="195011" cy="37545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59675" y="5312934"/>
            <a:ext cx="5846764" cy="11084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32405" y="4864247"/>
            <a:ext cx="53705" cy="4929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79019" y="4864247"/>
            <a:ext cx="58064" cy="492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35156" y="4864247"/>
            <a:ext cx="45780" cy="458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24800" y="5289062"/>
            <a:ext cx="2099584" cy="1091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24800" y="4926207"/>
            <a:ext cx="9753" cy="1120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90302" y="5030260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08453" y="4942602"/>
            <a:ext cx="588690" cy="40460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50643" y="4979071"/>
            <a:ext cx="322588" cy="33387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26" y="241480"/>
                </a:lnTo>
                <a:lnTo>
                  <a:pt x="454465" y="21774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803194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197144" y="4942602"/>
            <a:ext cx="586861" cy="40460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37505" y="4979071"/>
            <a:ext cx="322600" cy="33387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26" y="241480"/>
                </a:lnTo>
                <a:lnTo>
                  <a:pt x="454465" y="21774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390544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784006" y="4942602"/>
            <a:ext cx="617860" cy="40460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26195" y="4979071"/>
            <a:ext cx="320777" cy="33387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48" y="241475"/>
                </a:lnTo>
                <a:lnTo>
                  <a:pt x="454492" y="21774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977869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401866" y="4942602"/>
            <a:ext cx="588690" cy="40460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44025" y="4979071"/>
            <a:ext cx="322600" cy="33387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18" y="241475"/>
                </a:lnTo>
                <a:lnTo>
                  <a:pt x="454461" y="21774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596563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990557" y="4942602"/>
            <a:ext cx="586861" cy="40460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30917" y="4979071"/>
            <a:ext cx="322588" cy="33387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27" y="241475"/>
                </a:lnTo>
                <a:lnTo>
                  <a:pt x="454468" y="21774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83925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77419" y="4942602"/>
            <a:ext cx="623315" cy="40460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19577" y="4979071"/>
            <a:ext cx="320765" cy="33387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26125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52"/>
                </a:lnTo>
                <a:lnTo>
                  <a:pt x="25040" y="235190"/>
                </a:lnTo>
                <a:lnTo>
                  <a:pt x="52120" y="242770"/>
                </a:lnTo>
                <a:lnTo>
                  <a:pt x="421527" y="241475"/>
                </a:lnTo>
                <a:lnTo>
                  <a:pt x="454468" y="21774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771250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259186" y="5491217"/>
            <a:ext cx="2979898" cy="55952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17504" y="5916377"/>
            <a:ext cx="2121481" cy="9790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17504" y="5560465"/>
            <a:ext cx="1904" cy="26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2532033" y="5660472"/>
            <a:ext cx="180022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718285" y="5331365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8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20758" y="5569560"/>
            <a:ext cx="623315" cy="40281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57460" y="5606017"/>
            <a:ext cx="333530" cy="33343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36" y="1292"/>
                </a:lnTo>
                <a:lnTo>
                  <a:pt x="7586" y="25027"/>
                </a:lnTo>
                <a:lnTo>
                  <a:pt x="0" y="52102"/>
                </a:lnTo>
                <a:lnTo>
                  <a:pt x="1294" y="202242"/>
                </a:lnTo>
                <a:lnTo>
                  <a:pt x="25039" y="235182"/>
                </a:lnTo>
                <a:lnTo>
                  <a:pt x="52120" y="242767"/>
                </a:lnTo>
                <a:lnTo>
                  <a:pt x="421516" y="241472"/>
                </a:lnTo>
                <a:lnTo>
                  <a:pt x="454461" y="217729"/>
                </a:lnTo>
                <a:lnTo>
                  <a:pt x="462046" y="190655"/>
                </a:lnTo>
                <a:lnTo>
                  <a:pt x="460752" y="40520"/>
                </a:lnTo>
                <a:lnTo>
                  <a:pt x="437008" y="7582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4609519" y="5686357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5525200" y="5491217"/>
            <a:ext cx="2979907" cy="55952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83539" y="5916926"/>
            <a:ext cx="2232629" cy="9735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5686219" y="5660472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177058" y="5763739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48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983943" y="532733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7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62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484" y="0"/>
                </a:moveTo>
                <a:lnTo>
                  <a:pt x="41727" y="27849"/>
                </a:lnTo>
                <a:lnTo>
                  <a:pt x="69562" y="27849"/>
                </a:lnTo>
                <a:lnTo>
                  <a:pt x="8348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734147" y="5569560"/>
            <a:ext cx="621517" cy="40281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34147" y="5665954"/>
            <a:ext cx="73425" cy="15637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98190" y="5606017"/>
            <a:ext cx="282499" cy="34992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297" y="202254"/>
                </a:lnTo>
                <a:lnTo>
                  <a:pt x="25052" y="235175"/>
                </a:lnTo>
                <a:lnTo>
                  <a:pt x="52151" y="242754"/>
                </a:lnTo>
                <a:lnTo>
                  <a:pt x="421538" y="241462"/>
                </a:lnTo>
                <a:lnTo>
                  <a:pt x="454489" y="217729"/>
                </a:lnTo>
                <a:lnTo>
                  <a:pt x="462076" y="190655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948301" y="5686357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0839" y="3344224"/>
            <a:ext cx="1888174" cy="189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60839" y="3530128"/>
            <a:ext cx="189563" cy="170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934" y="3530128"/>
            <a:ext cx="379079" cy="170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736" y="4947482"/>
            <a:ext cx="1326809" cy="283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83186" y="3422619"/>
            <a:ext cx="1528053" cy="1524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1424" y="3743691"/>
            <a:ext cx="106553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solidFill>
                  <a:srgbClr val="474E55"/>
                </a:solidFill>
                <a:latin typeface="Arial"/>
                <a:cs typeface="Arial"/>
              </a:rPr>
              <a:t>Customer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4275" y="5562215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0878" y="4938030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85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4144" y="554064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421"/>
                </a:lnTo>
                <a:lnTo>
                  <a:pt x="27847" y="11143"/>
                </a:lnTo>
                <a:lnTo>
                  <a:pt x="1673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33" y="11143"/>
                </a:lnTo>
                <a:lnTo>
                  <a:pt x="27847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7377" y="1984747"/>
            <a:ext cx="2318625" cy="2527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4419" y="5027602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0983" y="4403404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97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44267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15" y="33406"/>
                </a:lnTo>
                <a:lnTo>
                  <a:pt x="27848" y="11143"/>
                </a:lnTo>
                <a:lnTo>
                  <a:pt x="16715" y="11143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15" y="11143"/>
                </a:lnTo>
                <a:lnTo>
                  <a:pt x="27848" y="11143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67517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1750" b="1" dirty="0">
                <a:solidFill>
                  <a:srgbClr val="DBDCDF"/>
                </a:solidFill>
                <a:latin typeface="Arial"/>
                <a:cs typeface="Arial"/>
              </a:rPr>
              <a:t>checkout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0417" y="1974697"/>
            <a:ext cx="2318613" cy="2537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67457" y="5027602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999" y="4403404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97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7296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00518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</a:pPr>
            <a:r>
              <a:rPr sz="1750" b="1" dirty="0">
                <a:solidFill>
                  <a:srgbClr val="DBDCDF"/>
                </a:solidFill>
                <a:latin typeface="Arial"/>
                <a:cs typeface="Arial"/>
              </a:rPr>
              <a:t>shipping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86775" y="4746494"/>
            <a:ext cx="359254" cy="1168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83991" y="4317907"/>
            <a:ext cx="53137" cy="130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77152" y="4334271"/>
            <a:ext cx="200832" cy="5291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2026" y="4317882"/>
            <a:ext cx="275357" cy="513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10760" y="4318060"/>
            <a:ext cx="472082" cy="5424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894926" y="2298339"/>
            <a:ext cx="899794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20" dirty="0">
                <a:solidFill>
                  <a:srgbClr val="211F1F"/>
                </a:solidFill>
                <a:latin typeface="Calibri"/>
                <a:cs typeface="Calibri"/>
              </a:rPr>
              <a:t>S</a:t>
            </a:r>
            <a:r>
              <a:rPr sz="3500" spc="204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3500" spc="545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29658" y="3823827"/>
            <a:ext cx="3013075" cy="845185"/>
          </a:xfrm>
          <a:custGeom>
            <a:avLst/>
            <a:gdLst/>
            <a:ahLst/>
            <a:cxnLst/>
            <a:rect l="l" t="t" r="r" b="b"/>
            <a:pathLst>
              <a:path w="3013075" h="845185">
                <a:moveTo>
                  <a:pt x="11704" y="0"/>
                </a:moveTo>
                <a:lnTo>
                  <a:pt x="4035" y="4389"/>
                </a:lnTo>
                <a:lnTo>
                  <a:pt x="2011" y="11795"/>
                </a:lnTo>
                <a:lnTo>
                  <a:pt x="0" y="19202"/>
                </a:lnTo>
                <a:lnTo>
                  <a:pt x="4367" y="26883"/>
                </a:lnTo>
                <a:lnTo>
                  <a:pt x="19205" y="30906"/>
                </a:lnTo>
                <a:lnTo>
                  <a:pt x="26846" y="26548"/>
                </a:lnTo>
                <a:lnTo>
                  <a:pt x="28882" y="19141"/>
                </a:lnTo>
                <a:lnTo>
                  <a:pt x="30906" y="11704"/>
                </a:lnTo>
                <a:lnTo>
                  <a:pt x="26551" y="4053"/>
                </a:lnTo>
                <a:lnTo>
                  <a:pt x="19120" y="2042"/>
                </a:lnTo>
                <a:lnTo>
                  <a:pt x="11704" y="0"/>
                </a:lnTo>
                <a:close/>
              </a:path>
              <a:path w="3013075" h="845185">
                <a:moveTo>
                  <a:pt x="92296" y="22006"/>
                </a:moveTo>
                <a:lnTo>
                  <a:pt x="84627" y="26365"/>
                </a:lnTo>
                <a:lnTo>
                  <a:pt x="82616" y="33802"/>
                </a:lnTo>
                <a:lnTo>
                  <a:pt x="80567" y="41239"/>
                </a:lnTo>
                <a:lnTo>
                  <a:pt x="84950" y="48859"/>
                </a:lnTo>
                <a:lnTo>
                  <a:pt x="99785" y="52913"/>
                </a:lnTo>
                <a:lnTo>
                  <a:pt x="107441" y="48554"/>
                </a:lnTo>
                <a:lnTo>
                  <a:pt x="111501" y="33710"/>
                </a:lnTo>
                <a:lnTo>
                  <a:pt x="107118" y="26060"/>
                </a:lnTo>
                <a:lnTo>
                  <a:pt x="92296" y="22006"/>
                </a:lnTo>
                <a:close/>
              </a:path>
              <a:path w="3013075" h="845185">
                <a:moveTo>
                  <a:pt x="172867" y="44013"/>
                </a:moveTo>
                <a:lnTo>
                  <a:pt x="165235" y="48371"/>
                </a:lnTo>
                <a:lnTo>
                  <a:pt x="163186" y="55808"/>
                </a:lnTo>
                <a:lnTo>
                  <a:pt x="161175" y="63215"/>
                </a:lnTo>
                <a:lnTo>
                  <a:pt x="165530" y="70865"/>
                </a:lnTo>
                <a:lnTo>
                  <a:pt x="180380" y="74919"/>
                </a:lnTo>
                <a:lnTo>
                  <a:pt x="188034" y="70561"/>
                </a:lnTo>
                <a:lnTo>
                  <a:pt x="190058" y="63154"/>
                </a:lnTo>
                <a:lnTo>
                  <a:pt x="192081" y="55717"/>
                </a:lnTo>
                <a:lnTo>
                  <a:pt x="187726" y="48066"/>
                </a:lnTo>
                <a:lnTo>
                  <a:pt x="172867" y="44013"/>
                </a:lnTo>
                <a:close/>
              </a:path>
              <a:path w="3013075" h="845185">
                <a:moveTo>
                  <a:pt x="253471" y="66050"/>
                </a:moveTo>
                <a:lnTo>
                  <a:pt x="245802" y="70408"/>
                </a:lnTo>
                <a:lnTo>
                  <a:pt x="243791" y="77815"/>
                </a:lnTo>
                <a:lnTo>
                  <a:pt x="241755" y="85222"/>
                </a:lnTo>
                <a:lnTo>
                  <a:pt x="246125" y="92872"/>
                </a:lnTo>
                <a:lnTo>
                  <a:pt x="260972" y="96926"/>
                </a:lnTo>
                <a:lnTo>
                  <a:pt x="268617" y="92567"/>
                </a:lnTo>
                <a:lnTo>
                  <a:pt x="270653" y="85161"/>
                </a:lnTo>
                <a:lnTo>
                  <a:pt x="272689" y="77723"/>
                </a:lnTo>
                <a:lnTo>
                  <a:pt x="268294" y="70073"/>
                </a:lnTo>
                <a:lnTo>
                  <a:pt x="253471" y="66050"/>
                </a:lnTo>
                <a:close/>
              </a:path>
              <a:path w="3013075" h="845185">
                <a:moveTo>
                  <a:pt x="334063" y="88026"/>
                </a:moveTo>
                <a:lnTo>
                  <a:pt x="326410" y="92415"/>
                </a:lnTo>
                <a:lnTo>
                  <a:pt x="324374" y="99821"/>
                </a:lnTo>
                <a:lnTo>
                  <a:pt x="322362" y="107228"/>
                </a:lnTo>
                <a:lnTo>
                  <a:pt x="326718" y="114879"/>
                </a:lnTo>
                <a:lnTo>
                  <a:pt x="341552" y="118963"/>
                </a:lnTo>
                <a:lnTo>
                  <a:pt x="349209" y="114574"/>
                </a:lnTo>
                <a:lnTo>
                  <a:pt x="351245" y="107167"/>
                </a:lnTo>
                <a:lnTo>
                  <a:pt x="353257" y="99730"/>
                </a:lnTo>
                <a:lnTo>
                  <a:pt x="348889" y="92080"/>
                </a:lnTo>
                <a:lnTo>
                  <a:pt x="334063" y="88026"/>
                </a:lnTo>
                <a:close/>
              </a:path>
              <a:path w="3013075" h="845185">
                <a:moveTo>
                  <a:pt x="414634" y="110032"/>
                </a:moveTo>
                <a:lnTo>
                  <a:pt x="406978" y="114421"/>
                </a:lnTo>
                <a:lnTo>
                  <a:pt x="404966" y="121828"/>
                </a:lnTo>
                <a:lnTo>
                  <a:pt x="402930" y="129235"/>
                </a:lnTo>
                <a:lnTo>
                  <a:pt x="407325" y="136916"/>
                </a:lnTo>
                <a:lnTo>
                  <a:pt x="422147" y="140969"/>
                </a:lnTo>
                <a:lnTo>
                  <a:pt x="429813" y="136580"/>
                </a:lnTo>
                <a:lnTo>
                  <a:pt x="433852" y="121737"/>
                </a:lnTo>
                <a:lnTo>
                  <a:pt x="429481" y="114086"/>
                </a:lnTo>
                <a:lnTo>
                  <a:pt x="414634" y="110032"/>
                </a:lnTo>
                <a:close/>
              </a:path>
              <a:path w="3013075" h="845185">
                <a:moveTo>
                  <a:pt x="495239" y="132039"/>
                </a:moveTo>
                <a:lnTo>
                  <a:pt x="487573" y="136428"/>
                </a:lnTo>
                <a:lnTo>
                  <a:pt x="485561" y="143835"/>
                </a:lnTo>
                <a:lnTo>
                  <a:pt x="483534" y="151241"/>
                </a:lnTo>
                <a:lnTo>
                  <a:pt x="487893" y="158922"/>
                </a:lnTo>
                <a:lnTo>
                  <a:pt x="502715" y="162976"/>
                </a:lnTo>
                <a:lnTo>
                  <a:pt x="510384" y="158587"/>
                </a:lnTo>
                <a:lnTo>
                  <a:pt x="512408" y="151180"/>
                </a:lnTo>
                <a:lnTo>
                  <a:pt x="514444" y="143774"/>
                </a:lnTo>
                <a:lnTo>
                  <a:pt x="510064" y="136093"/>
                </a:lnTo>
                <a:lnTo>
                  <a:pt x="495239" y="132039"/>
                </a:lnTo>
                <a:close/>
              </a:path>
              <a:path w="3013075" h="845185">
                <a:moveTo>
                  <a:pt x="575809" y="154045"/>
                </a:moveTo>
                <a:lnTo>
                  <a:pt x="568177" y="158435"/>
                </a:lnTo>
                <a:lnTo>
                  <a:pt x="566129" y="165872"/>
                </a:lnTo>
                <a:lnTo>
                  <a:pt x="564129" y="173278"/>
                </a:lnTo>
                <a:lnTo>
                  <a:pt x="568497" y="180929"/>
                </a:lnTo>
                <a:lnTo>
                  <a:pt x="583323" y="184983"/>
                </a:lnTo>
                <a:lnTo>
                  <a:pt x="590976" y="180593"/>
                </a:lnTo>
                <a:lnTo>
                  <a:pt x="593003" y="173187"/>
                </a:lnTo>
                <a:lnTo>
                  <a:pt x="595027" y="165750"/>
                </a:lnTo>
                <a:lnTo>
                  <a:pt x="590656" y="158099"/>
                </a:lnTo>
                <a:lnTo>
                  <a:pt x="583250" y="156088"/>
                </a:lnTo>
                <a:lnTo>
                  <a:pt x="575809" y="154045"/>
                </a:lnTo>
                <a:close/>
              </a:path>
              <a:path w="3013075" h="845185">
                <a:moveTo>
                  <a:pt x="656414" y="176052"/>
                </a:moveTo>
                <a:lnTo>
                  <a:pt x="648748" y="180441"/>
                </a:lnTo>
                <a:lnTo>
                  <a:pt x="646733" y="187848"/>
                </a:lnTo>
                <a:lnTo>
                  <a:pt x="644697" y="195285"/>
                </a:lnTo>
                <a:lnTo>
                  <a:pt x="649068" y="202905"/>
                </a:lnTo>
                <a:lnTo>
                  <a:pt x="663915" y="206989"/>
                </a:lnTo>
                <a:lnTo>
                  <a:pt x="671571" y="202600"/>
                </a:lnTo>
                <a:lnTo>
                  <a:pt x="673595" y="195193"/>
                </a:lnTo>
                <a:lnTo>
                  <a:pt x="675619" y="187756"/>
                </a:lnTo>
                <a:lnTo>
                  <a:pt x="671248" y="180136"/>
                </a:lnTo>
                <a:lnTo>
                  <a:pt x="656414" y="176052"/>
                </a:lnTo>
                <a:close/>
              </a:path>
              <a:path w="3013075" h="845185">
                <a:moveTo>
                  <a:pt x="736997" y="198059"/>
                </a:moveTo>
                <a:lnTo>
                  <a:pt x="729340" y="202448"/>
                </a:lnTo>
                <a:lnTo>
                  <a:pt x="727316" y="209854"/>
                </a:lnTo>
                <a:lnTo>
                  <a:pt x="725305" y="217291"/>
                </a:lnTo>
                <a:lnTo>
                  <a:pt x="729660" y="224911"/>
                </a:lnTo>
                <a:lnTo>
                  <a:pt x="744510" y="228965"/>
                </a:lnTo>
                <a:lnTo>
                  <a:pt x="752151" y="224607"/>
                </a:lnTo>
                <a:lnTo>
                  <a:pt x="756211" y="209763"/>
                </a:lnTo>
                <a:lnTo>
                  <a:pt x="751831" y="202112"/>
                </a:lnTo>
                <a:lnTo>
                  <a:pt x="744425" y="200101"/>
                </a:lnTo>
                <a:lnTo>
                  <a:pt x="736997" y="198059"/>
                </a:lnTo>
                <a:close/>
              </a:path>
              <a:path w="3013075" h="845185">
                <a:moveTo>
                  <a:pt x="817589" y="220065"/>
                </a:moveTo>
                <a:lnTo>
                  <a:pt x="809932" y="224454"/>
                </a:lnTo>
                <a:lnTo>
                  <a:pt x="807896" y="231861"/>
                </a:lnTo>
                <a:lnTo>
                  <a:pt x="805872" y="239298"/>
                </a:lnTo>
                <a:lnTo>
                  <a:pt x="810255" y="246948"/>
                </a:lnTo>
                <a:lnTo>
                  <a:pt x="825090" y="251002"/>
                </a:lnTo>
                <a:lnTo>
                  <a:pt x="832759" y="246644"/>
                </a:lnTo>
                <a:lnTo>
                  <a:pt x="836782" y="231769"/>
                </a:lnTo>
                <a:lnTo>
                  <a:pt x="832424" y="224119"/>
                </a:lnTo>
                <a:lnTo>
                  <a:pt x="817589" y="220065"/>
                </a:lnTo>
                <a:close/>
              </a:path>
              <a:path w="3013075" h="845185">
                <a:moveTo>
                  <a:pt x="898184" y="242072"/>
                </a:moveTo>
                <a:lnTo>
                  <a:pt x="890515" y="246461"/>
                </a:lnTo>
                <a:lnTo>
                  <a:pt x="888491" y="253867"/>
                </a:lnTo>
                <a:lnTo>
                  <a:pt x="886480" y="261274"/>
                </a:lnTo>
                <a:lnTo>
                  <a:pt x="890835" y="268955"/>
                </a:lnTo>
                <a:lnTo>
                  <a:pt x="905682" y="273009"/>
                </a:lnTo>
                <a:lnTo>
                  <a:pt x="913327" y="268620"/>
                </a:lnTo>
                <a:lnTo>
                  <a:pt x="915363" y="261213"/>
                </a:lnTo>
                <a:lnTo>
                  <a:pt x="917387" y="253806"/>
                </a:lnTo>
                <a:lnTo>
                  <a:pt x="913019" y="246125"/>
                </a:lnTo>
                <a:lnTo>
                  <a:pt x="898184" y="242072"/>
                </a:lnTo>
                <a:close/>
              </a:path>
              <a:path w="3013075" h="845185">
                <a:moveTo>
                  <a:pt x="978752" y="264109"/>
                </a:moveTo>
                <a:lnTo>
                  <a:pt x="971108" y="268467"/>
                </a:lnTo>
                <a:lnTo>
                  <a:pt x="969084" y="275874"/>
                </a:lnTo>
                <a:lnTo>
                  <a:pt x="967048" y="283281"/>
                </a:lnTo>
                <a:lnTo>
                  <a:pt x="971443" y="290962"/>
                </a:lnTo>
                <a:lnTo>
                  <a:pt x="986277" y="295015"/>
                </a:lnTo>
                <a:lnTo>
                  <a:pt x="993922" y="290626"/>
                </a:lnTo>
                <a:lnTo>
                  <a:pt x="995946" y="283220"/>
                </a:lnTo>
                <a:lnTo>
                  <a:pt x="997982" y="275813"/>
                </a:lnTo>
                <a:lnTo>
                  <a:pt x="993611" y="268132"/>
                </a:lnTo>
                <a:lnTo>
                  <a:pt x="978752" y="264109"/>
                </a:lnTo>
                <a:close/>
              </a:path>
              <a:path w="3013075" h="845185">
                <a:moveTo>
                  <a:pt x="1059356" y="286115"/>
                </a:moveTo>
                <a:lnTo>
                  <a:pt x="1051703" y="290474"/>
                </a:lnTo>
                <a:lnTo>
                  <a:pt x="1049667" y="297881"/>
                </a:lnTo>
                <a:lnTo>
                  <a:pt x="1047643" y="305318"/>
                </a:lnTo>
                <a:lnTo>
                  <a:pt x="1052011" y="312968"/>
                </a:lnTo>
                <a:lnTo>
                  <a:pt x="1066845" y="317022"/>
                </a:lnTo>
                <a:lnTo>
                  <a:pt x="1074514" y="312633"/>
                </a:lnTo>
                <a:lnTo>
                  <a:pt x="1078562" y="297820"/>
                </a:lnTo>
                <a:lnTo>
                  <a:pt x="1074194" y="290139"/>
                </a:lnTo>
                <a:lnTo>
                  <a:pt x="1059356" y="286115"/>
                </a:lnTo>
                <a:close/>
              </a:path>
              <a:path w="3013075" h="845185">
                <a:moveTo>
                  <a:pt x="1139951" y="308122"/>
                </a:moveTo>
                <a:lnTo>
                  <a:pt x="1132301" y="312480"/>
                </a:lnTo>
                <a:lnTo>
                  <a:pt x="1130259" y="319887"/>
                </a:lnTo>
                <a:lnTo>
                  <a:pt x="1128247" y="327324"/>
                </a:lnTo>
                <a:lnTo>
                  <a:pt x="1132606" y="334975"/>
                </a:lnTo>
                <a:lnTo>
                  <a:pt x="1147450" y="339029"/>
                </a:lnTo>
                <a:lnTo>
                  <a:pt x="1155100" y="334639"/>
                </a:lnTo>
                <a:lnTo>
                  <a:pt x="1157142" y="327233"/>
                </a:lnTo>
                <a:lnTo>
                  <a:pt x="1159154" y="319826"/>
                </a:lnTo>
                <a:lnTo>
                  <a:pt x="1154765" y="312176"/>
                </a:lnTo>
                <a:lnTo>
                  <a:pt x="1139951" y="308122"/>
                </a:lnTo>
                <a:close/>
              </a:path>
              <a:path w="3013075" h="845185">
                <a:moveTo>
                  <a:pt x="1220510" y="330128"/>
                </a:moveTo>
                <a:lnTo>
                  <a:pt x="1212890" y="334487"/>
                </a:lnTo>
                <a:lnTo>
                  <a:pt x="1210878" y="341894"/>
                </a:lnTo>
                <a:lnTo>
                  <a:pt x="1208806" y="349331"/>
                </a:lnTo>
                <a:lnTo>
                  <a:pt x="1213195" y="356981"/>
                </a:lnTo>
                <a:lnTo>
                  <a:pt x="1228039" y="361035"/>
                </a:lnTo>
                <a:lnTo>
                  <a:pt x="1235689" y="356676"/>
                </a:lnTo>
                <a:lnTo>
                  <a:pt x="1237701" y="349239"/>
                </a:lnTo>
                <a:lnTo>
                  <a:pt x="1239743" y="341833"/>
                </a:lnTo>
                <a:lnTo>
                  <a:pt x="1235354" y="334182"/>
                </a:lnTo>
                <a:lnTo>
                  <a:pt x="1220510" y="330128"/>
                </a:lnTo>
                <a:close/>
              </a:path>
              <a:path w="3013075" h="845185">
                <a:moveTo>
                  <a:pt x="1301099" y="352135"/>
                </a:moveTo>
                <a:lnTo>
                  <a:pt x="1293449" y="356494"/>
                </a:lnTo>
                <a:lnTo>
                  <a:pt x="1291437" y="363931"/>
                </a:lnTo>
                <a:lnTo>
                  <a:pt x="1289425" y="371337"/>
                </a:lnTo>
                <a:lnTo>
                  <a:pt x="1293784" y="378988"/>
                </a:lnTo>
                <a:lnTo>
                  <a:pt x="1308628" y="383042"/>
                </a:lnTo>
                <a:lnTo>
                  <a:pt x="1316278" y="378683"/>
                </a:lnTo>
                <a:lnTo>
                  <a:pt x="1318290" y="371246"/>
                </a:lnTo>
                <a:lnTo>
                  <a:pt x="1320332" y="363839"/>
                </a:lnTo>
                <a:lnTo>
                  <a:pt x="1315973" y="356158"/>
                </a:lnTo>
                <a:lnTo>
                  <a:pt x="1301099" y="352135"/>
                </a:lnTo>
                <a:close/>
              </a:path>
              <a:path w="3013075" h="845185">
                <a:moveTo>
                  <a:pt x="1381719" y="374141"/>
                </a:moveTo>
                <a:lnTo>
                  <a:pt x="1374038" y="378500"/>
                </a:lnTo>
                <a:lnTo>
                  <a:pt x="1372026" y="385937"/>
                </a:lnTo>
                <a:lnTo>
                  <a:pt x="1370015" y="393344"/>
                </a:lnTo>
                <a:lnTo>
                  <a:pt x="1374373" y="400994"/>
                </a:lnTo>
                <a:lnTo>
                  <a:pt x="1389217" y="405048"/>
                </a:lnTo>
                <a:lnTo>
                  <a:pt x="1396867" y="400659"/>
                </a:lnTo>
                <a:lnTo>
                  <a:pt x="1398910" y="393252"/>
                </a:lnTo>
                <a:lnTo>
                  <a:pt x="1400921" y="385846"/>
                </a:lnTo>
                <a:lnTo>
                  <a:pt x="1396532" y="378165"/>
                </a:lnTo>
                <a:lnTo>
                  <a:pt x="1381719" y="374141"/>
                </a:lnTo>
                <a:close/>
              </a:path>
              <a:path w="3013075" h="845185">
                <a:moveTo>
                  <a:pt x="1462277" y="396148"/>
                </a:moveTo>
                <a:lnTo>
                  <a:pt x="1454657" y="400507"/>
                </a:lnTo>
                <a:lnTo>
                  <a:pt x="1452615" y="407913"/>
                </a:lnTo>
                <a:lnTo>
                  <a:pt x="1450573" y="415350"/>
                </a:lnTo>
                <a:lnTo>
                  <a:pt x="1454962" y="423001"/>
                </a:lnTo>
                <a:lnTo>
                  <a:pt x="1469776" y="427055"/>
                </a:lnTo>
                <a:lnTo>
                  <a:pt x="1477457" y="422666"/>
                </a:lnTo>
                <a:lnTo>
                  <a:pt x="1479468" y="415259"/>
                </a:lnTo>
                <a:lnTo>
                  <a:pt x="1481510" y="407852"/>
                </a:lnTo>
                <a:lnTo>
                  <a:pt x="1477121" y="400171"/>
                </a:lnTo>
                <a:lnTo>
                  <a:pt x="1462277" y="396148"/>
                </a:lnTo>
                <a:close/>
              </a:path>
              <a:path w="3013075" h="845185">
                <a:moveTo>
                  <a:pt x="1542897" y="418155"/>
                </a:moveTo>
                <a:lnTo>
                  <a:pt x="1535216" y="422513"/>
                </a:lnTo>
                <a:lnTo>
                  <a:pt x="1533204" y="429920"/>
                </a:lnTo>
                <a:lnTo>
                  <a:pt x="1531193" y="437357"/>
                </a:lnTo>
                <a:lnTo>
                  <a:pt x="1535551" y="445007"/>
                </a:lnTo>
                <a:lnTo>
                  <a:pt x="1542958" y="447050"/>
                </a:lnTo>
                <a:lnTo>
                  <a:pt x="1550395" y="449061"/>
                </a:lnTo>
                <a:lnTo>
                  <a:pt x="1558046" y="444703"/>
                </a:lnTo>
                <a:lnTo>
                  <a:pt x="1560088" y="437266"/>
                </a:lnTo>
                <a:lnTo>
                  <a:pt x="1562099" y="429859"/>
                </a:lnTo>
                <a:lnTo>
                  <a:pt x="1557710" y="422208"/>
                </a:lnTo>
                <a:lnTo>
                  <a:pt x="1542897" y="418155"/>
                </a:lnTo>
                <a:close/>
              </a:path>
              <a:path w="3013075" h="845185">
                <a:moveTo>
                  <a:pt x="1623486" y="440161"/>
                </a:moveTo>
                <a:lnTo>
                  <a:pt x="1615805" y="444520"/>
                </a:lnTo>
                <a:lnTo>
                  <a:pt x="1613794" y="451957"/>
                </a:lnTo>
                <a:lnTo>
                  <a:pt x="1611782" y="459364"/>
                </a:lnTo>
                <a:lnTo>
                  <a:pt x="1616141" y="467014"/>
                </a:lnTo>
                <a:lnTo>
                  <a:pt x="1630954" y="471068"/>
                </a:lnTo>
                <a:lnTo>
                  <a:pt x="1638635" y="466709"/>
                </a:lnTo>
                <a:lnTo>
                  <a:pt x="1640646" y="459272"/>
                </a:lnTo>
                <a:lnTo>
                  <a:pt x="1642658" y="451865"/>
                </a:lnTo>
                <a:lnTo>
                  <a:pt x="1638299" y="444215"/>
                </a:lnTo>
                <a:lnTo>
                  <a:pt x="1623486" y="440161"/>
                </a:lnTo>
                <a:close/>
              </a:path>
              <a:path w="3013075" h="845185">
                <a:moveTo>
                  <a:pt x="1704045" y="462168"/>
                </a:moveTo>
                <a:lnTo>
                  <a:pt x="1696394" y="466526"/>
                </a:lnTo>
                <a:lnTo>
                  <a:pt x="1694383" y="473963"/>
                </a:lnTo>
                <a:lnTo>
                  <a:pt x="1692371" y="481370"/>
                </a:lnTo>
                <a:lnTo>
                  <a:pt x="1696730" y="489021"/>
                </a:lnTo>
                <a:lnTo>
                  <a:pt x="1711573" y="493074"/>
                </a:lnTo>
                <a:lnTo>
                  <a:pt x="1719224" y="488716"/>
                </a:lnTo>
                <a:lnTo>
                  <a:pt x="1721236" y="481279"/>
                </a:lnTo>
                <a:lnTo>
                  <a:pt x="1723278" y="473872"/>
                </a:lnTo>
                <a:lnTo>
                  <a:pt x="1718889" y="466222"/>
                </a:lnTo>
                <a:lnTo>
                  <a:pt x="1704045" y="462168"/>
                </a:lnTo>
                <a:close/>
              </a:path>
              <a:path w="3013075" h="845185">
                <a:moveTo>
                  <a:pt x="1784664" y="484174"/>
                </a:moveTo>
                <a:lnTo>
                  <a:pt x="1776983" y="488533"/>
                </a:lnTo>
                <a:lnTo>
                  <a:pt x="1774972" y="495970"/>
                </a:lnTo>
                <a:lnTo>
                  <a:pt x="1772960" y="503377"/>
                </a:lnTo>
                <a:lnTo>
                  <a:pt x="1777319" y="511058"/>
                </a:lnTo>
                <a:lnTo>
                  <a:pt x="1784725" y="513039"/>
                </a:lnTo>
                <a:lnTo>
                  <a:pt x="1792162" y="515081"/>
                </a:lnTo>
                <a:lnTo>
                  <a:pt x="1799813" y="510722"/>
                </a:lnTo>
                <a:lnTo>
                  <a:pt x="1801855" y="503285"/>
                </a:lnTo>
                <a:lnTo>
                  <a:pt x="1803867" y="495879"/>
                </a:lnTo>
                <a:lnTo>
                  <a:pt x="1799508" y="488228"/>
                </a:lnTo>
                <a:lnTo>
                  <a:pt x="1784664" y="484174"/>
                </a:lnTo>
                <a:close/>
              </a:path>
              <a:path w="3013075" h="845185">
                <a:moveTo>
                  <a:pt x="1865254" y="506181"/>
                </a:moveTo>
                <a:lnTo>
                  <a:pt x="1857573" y="510539"/>
                </a:lnTo>
                <a:lnTo>
                  <a:pt x="1855561" y="517977"/>
                </a:lnTo>
                <a:lnTo>
                  <a:pt x="1853519" y="525383"/>
                </a:lnTo>
                <a:lnTo>
                  <a:pt x="1857908" y="533034"/>
                </a:lnTo>
                <a:lnTo>
                  <a:pt x="1872721" y="537088"/>
                </a:lnTo>
                <a:lnTo>
                  <a:pt x="1880402" y="532729"/>
                </a:lnTo>
                <a:lnTo>
                  <a:pt x="1882414" y="525292"/>
                </a:lnTo>
                <a:lnTo>
                  <a:pt x="1884456" y="517885"/>
                </a:lnTo>
                <a:lnTo>
                  <a:pt x="1880067" y="510235"/>
                </a:lnTo>
                <a:lnTo>
                  <a:pt x="1865254" y="506181"/>
                </a:lnTo>
                <a:close/>
              </a:path>
              <a:path w="3013075" h="845185">
                <a:moveTo>
                  <a:pt x="1945812" y="528187"/>
                </a:moveTo>
                <a:lnTo>
                  <a:pt x="1938192" y="532546"/>
                </a:lnTo>
                <a:lnTo>
                  <a:pt x="1936150" y="539983"/>
                </a:lnTo>
                <a:lnTo>
                  <a:pt x="1934108" y="547390"/>
                </a:lnTo>
                <a:lnTo>
                  <a:pt x="1938497" y="555040"/>
                </a:lnTo>
                <a:lnTo>
                  <a:pt x="1945904" y="557082"/>
                </a:lnTo>
                <a:lnTo>
                  <a:pt x="1953341" y="559094"/>
                </a:lnTo>
                <a:lnTo>
                  <a:pt x="1960961" y="554735"/>
                </a:lnTo>
                <a:lnTo>
                  <a:pt x="1963033" y="547298"/>
                </a:lnTo>
                <a:lnTo>
                  <a:pt x="1965045" y="539892"/>
                </a:lnTo>
                <a:lnTo>
                  <a:pt x="1960656" y="532241"/>
                </a:lnTo>
                <a:lnTo>
                  <a:pt x="1945812" y="528187"/>
                </a:lnTo>
                <a:close/>
              </a:path>
              <a:path w="3013075" h="845185">
                <a:moveTo>
                  <a:pt x="2026432" y="550194"/>
                </a:moveTo>
                <a:lnTo>
                  <a:pt x="2018751" y="554553"/>
                </a:lnTo>
                <a:lnTo>
                  <a:pt x="2016739" y="561990"/>
                </a:lnTo>
                <a:lnTo>
                  <a:pt x="2014727" y="569396"/>
                </a:lnTo>
                <a:lnTo>
                  <a:pt x="2019086" y="577047"/>
                </a:lnTo>
                <a:lnTo>
                  <a:pt x="2033930" y="581101"/>
                </a:lnTo>
                <a:lnTo>
                  <a:pt x="2041580" y="576742"/>
                </a:lnTo>
                <a:lnTo>
                  <a:pt x="2043592" y="569305"/>
                </a:lnTo>
                <a:lnTo>
                  <a:pt x="2045634" y="561898"/>
                </a:lnTo>
                <a:lnTo>
                  <a:pt x="2041276" y="554248"/>
                </a:lnTo>
                <a:lnTo>
                  <a:pt x="2026432" y="550194"/>
                </a:lnTo>
                <a:close/>
              </a:path>
              <a:path w="3013075" h="845185">
                <a:moveTo>
                  <a:pt x="2106990" y="572201"/>
                </a:moveTo>
                <a:lnTo>
                  <a:pt x="2099340" y="576590"/>
                </a:lnTo>
                <a:lnTo>
                  <a:pt x="2097328" y="583996"/>
                </a:lnTo>
                <a:lnTo>
                  <a:pt x="2095286" y="591403"/>
                </a:lnTo>
                <a:lnTo>
                  <a:pt x="2099645" y="599053"/>
                </a:lnTo>
                <a:lnTo>
                  <a:pt x="2114519" y="603107"/>
                </a:lnTo>
                <a:lnTo>
                  <a:pt x="2122169" y="598749"/>
                </a:lnTo>
                <a:lnTo>
                  <a:pt x="2124181" y="591311"/>
                </a:lnTo>
                <a:lnTo>
                  <a:pt x="2126223" y="583905"/>
                </a:lnTo>
                <a:lnTo>
                  <a:pt x="2121834" y="576254"/>
                </a:lnTo>
                <a:lnTo>
                  <a:pt x="2106990" y="572201"/>
                </a:lnTo>
                <a:close/>
              </a:path>
              <a:path w="3013075" h="845185">
                <a:moveTo>
                  <a:pt x="2187580" y="594207"/>
                </a:moveTo>
                <a:lnTo>
                  <a:pt x="2179960" y="598566"/>
                </a:lnTo>
                <a:lnTo>
                  <a:pt x="2177917" y="606003"/>
                </a:lnTo>
                <a:lnTo>
                  <a:pt x="2175875" y="613409"/>
                </a:lnTo>
                <a:lnTo>
                  <a:pt x="2180264" y="621060"/>
                </a:lnTo>
                <a:lnTo>
                  <a:pt x="2195108" y="625114"/>
                </a:lnTo>
                <a:lnTo>
                  <a:pt x="2202728" y="620755"/>
                </a:lnTo>
                <a:lnTo>
                  <a:pt x="2204801" y="613318"/>
                </a:lnTo>
                <a:lnTo>
                  <a:pt x="2206812" y="605911"/>
                </a:lnTo>
                <a:lnTo>
                  <a:pt x="2202454" y="598261"/>
                </a:lnTo>
                <a:lnTo>
                  <a:pt x="2187580" y="594207"/>
                </a:lnTo>
                <a:close/>
              </a:path>
              <a:path w="3013075" h="845185">
                <a:moveTo>
                  <a:pt x="2268199" y="616214"/>
                </a:moveTo>
                <a:lnTo>
                  <a:pt x="2260518" y="620572"/>
                </a:lnTo>
                <a:lnTo>
                  <a:pt x="2258506" y="628009"/>
                </a:lnTo>
                <a:lnTo>
                  <a:pt x="2256464" y="635416"/>
                </a:lnTo>
                <a:lnTo>
                  <a:pt x="2260853" y="643067"/>
                </a:lnTo>
                <a:lnTo>
                  <a:pt x="2275667" y="647120"/>
                </a:lnTo>
                <a:lnTo>
                  <a:pt x="2283317" y="642762"/>
                </a:lnTo>
                <a:lnTo>
                  <a:pt x="2285359" y="635325"/>
                </a:lnTo>
                <a:lnTo>
                  <a:pt x="2287402" y="627918"/>
                </a:lnTo>
                <a:lnTo>
                  <a:pt x="2283012" y="620267"/>
                </a:lnTo>
                <a:lnTo>
                  <a:pt x="2268199" y="616214"/>
                </a:lnTo>
                <a:close/>
              </a:path>
              <a:path w="3013075" h="845185">
                <a:moveTo>
                  <a:pt x="2348758" y="638220"/>
                </a:moveTo>
                <a:lnTo>
                  <a:pt x="2341138" y="642579"/>
                </a:lnTo>
                <a:lnTo>
                  <a:pt x="2339065" y="650016"/>
                </a:lnTo>
                <a:lnTo>
                  <a:pt x="2337053" y="657423"/>
                </a:lnTo>
                <a:lnTo>
                  <a:pt x="2341412" y="665073"/>
                </a:lnTo>
                <a:lnTo>
                  <a:pt x="2356256" y="669127"/>
                </a:lnTo>
                <a:lnTo>
                  <a:pt x="2363937" y="664768"/>
                </a:lnTo>
                <a:lnTo>
                  <a:pt x="2365948" y="657362"/>
                </a:lnTo>
                <a:lnTo>
                  <a:pt x="2367960" y="649925"/>
                </a:lnTo>
                <a:lnTo>
                  <a:pt x="2363602" y="642274"/>
                </a:lnTo>
                <a:lnTo>
                  <a:pt x="2348758" y="638220"/>
                </a:lnTo>
                <a:close/>
              </a:path>
              <a:path w="3013075" h="845185">
                <a:moveTo>
                  <a:pt x="2429377" y="660227"/>
                </a:moveTo>
                <a:lnTo>
                  <a:pt x="2421696" y="664585"/>
                </a:lnTo>
                <a:lnTo>
                  <a:pt x="2417673" y="679460"/>
                </a:lnTo>
                <a:lnTo>
                  <a:pt x="2422032" y="687089"/>
                </a:lnTo>
                <a:lnTo>
                  <a:pt x="2436875" y="691149"/>
                </a:lnTo>
                <a:lnTo>
                  <a:pt x="2444526" y="686766"/>
                </a:lnTo>
                <a:lnTo>
                  <a:pt x="2446538" y="679368"/>
                </a:lnTo>
                <a:lnTo>
                  <a:pt x="2448580" y="671931"/>
                </a:lnTo>
                <a:lnTo>
                  <a:pt x="2444191" y="664281"/>
                </a:lnTo>
                <a:lnTo>
                  <a:pt x="2429377" y="660227"/>
                </a:lnTo>
                <a:close/>
              </a:path>
              <a:path w="3013075" h="845185">
                <a:moveTo>
                  <a:pt x="2509966" y="682233"/>
                </a:moveTo>
                <a:lnTo>
                  <a:pt x="2502286" y="686613"/>
                </a:lnTo>
                <a:lnTo>
                  <a:pt x="2500274" y="694017"/>
                </a:lnTo>
                <a:lnTo>
                  <a:pt x="2498262" y="701448"/>
                </a:lnTo>
                <a:lnTo>
                  <a:pt x="2502621" y="709117"/>
                </a:lnTo>
                <a:lnTo>
                  <a:pt x="2517434" y="713152"/>
                </a:lnTo>
                <a:lnTo>
                  <a:pt x="2525115" y="708794"/>
                </a:lnTo>
                <a:lnTo>
                  <a:pt x="2529138" y="693935"/>
                </a:lnTo>
                <a:lnTo>
                  <a:pt x="2524780" y="686302"/>
                </a:lnTo>
                <a:lnTo>
                  <a:pt x="2509966" y="682233"/>
                </a:lnTo>
                <a:close/>
              </a:path>
              <a:path w="3013075" h="845185">
                <a:moveTo>
                  <a:pt x="2590525" y="704246"/>
                </a:moveTo>
                <a:lnTo>
                  <a:pt x="2582875" y="708626"/>
                </a:lnTo>
                <a:lnTo>
                  <a:pt x="2580863" y="716033"/>
                </a:lnTo>
                <a:lnTo>
                  <a:pt x="2578821" y="723451"/>
                </a:lnTo>
                <a:lnTo>
                  <a:pt x="2583210" y="731117"/>
                </a:lnTo>
                <a:lnTo>
                  <a:pt x="2598023" y="735153"/>
                </a:lnTo>
                <a:lnTo>
                  <a:pt x="2605704" y="730797"/>
                </a:lnTo>
                <a:lnTo>
                  <a:pt x="2607716" y="723354"/>
                </a:lnTo>
                <a:lnTo>
                  <a:pt x="2609728" y="715950"/>
                </a:lnTo>
                <a:lnTo>
                  <a:pt x="2605399" y="708294"/>
                </a:lnTo>
                <a:lnTo>
                  <a:pt x="2590525" y="704246"/>
                </a:lnTo>
                <a:close/>
              </a:path>
              <a:path w="3013075" h="845185">
                <a:moveTo>
                  <a:pt x="2671145" y="726237"/>
                </a:moveTo>
                <a:lnTo>
                  <a:pt x="2663464" y="730617"/>
                </a:lnTo>
                <a:lnTo>
                  <a:pt x="2661452" y="738048"/>
                </a:lnTo>
                <a:lnTo>
                  <a:pt x="2659410" y="745452"/>
                </a:lnTo>
                <a:lnTo>
                  <a:pt x="2663799" y="753121"/>
                </a:lnTo>
                <a:lnTo>
                  <a:pt x="2671206" y="755132"/>
                </a:lnTo>
                <a:lnTo>
                  <a:pt x="2678643" y="757168"/>
                </a:lnTo>
                <a:lnTo>
                  <a:pt x="2686263" y="752788"/>
                </a:lnTo>
                <a:lnTo>
                  <a:pt x="2690347" y="737963"/>
                </a:lnTo>
                <a:lnTo>
                  <a:pt x="2685958" y="730297"/>
                </a:lnTo>
                <a:lnTo>
                  <a:pt x="2671145" y="726237"/>
                </a:lnTo>
                <a:close/>
              </a:path>
              <a:path w="3013075" h="845185">
                <a:moveTo>
                  <a:pt x="2751703" y="748262"/>
                </a:moveTo>
                <a:lnTo>
                  <a:pt x="2744083" y="752621"/>
                </a:lnTo>
                <a:lnTo>
                  <a:pt x="2742011" y="760040"/>
                </a:lnTo>
                <a:lnTo>
                  <a:pt x="2740030" y="767468"/>
                </a:lnTo>
                <a:lnTo>
                  <a:pt x="2744388" y="775112"/>
                </a:lnTo>
                <a:lnTo>
                  <a:pt x="2759201" y="779172"/>
                </a:lnTo>
                <a:lnTo>
                  <a:pt x="2766882" y="774789"/>
                </a:lnTo>
                <a:lnTo>
                  <a:pt x="2770906" y="759966"/>
                </a:lnTo>
                <a:lnTo>
                  <a:pt x="2766547" y="752298"/>
                </a:lnTo>
                <a:lnTo>
                  <a:pt x="2751703" y="748262"/>
                </a:lnTo>
                <a:close/>
              </a:path>
              <a:path w="3013075" h="845185">
                <a:moveTo>
                  <a:pt x="2832292" y="770266"/>
                </a:moveTo>
                <a:lnTo>
                  <a:pt x="2824642" y="774649"/>
                </a:lnTo>
                <a:lnTo>
                  <a:pt x="2822630" y="782052"/>
                </a:lnTo>
                <a:lnTo>
                  <a:pt x="2820588" y="789471"/>
                </a:lnTo>
                <a:lnTo>
                  <a:pt x="2824947" y="797137"/>
                </a:lnTo>
                <a:lnTo>
                  <a:pt x="2839821" y="801175"/>
                </a:lnTo>
                <a:lnTo>
                  <a:pt x="2847472" y="796805"/>
                </a:lnTo>
                <a:lnTo>
                  <a:pt x="2849483" y="789398"/>
                </a:lnTo>
                <a:lnTo>
                  <a:pt x="2851525" y="781970"/>
                </a:lnTo>
                <a:lnTo>
                  <a:pt x="2847136" y="774326"/>
                </a:lnTo>
                <a:lnTo>
                  <a:pt x="2832292" y="770266"/>
                </a:lnTo>
                <a:close/>
              </a:path>
              <a:path w="3013075" h="845185">
                <a:moveTo>
                  <a:pt x="2912912" y="792281"/>
                </a:moveTo>
                <a:lnTo>
                  <a:pt x="2905231" y="796649"/>
                </a:lnTo>
                <a:lnTo>
                  <a:pt x="2901208" y="811475"/>
                </a:lnTo>
                <a:lnTo>
                  <a:pt x="2905566" y="819140"/>
                </a:lnTo>
                <a:lnTo>
                  <a:pt x="2920410" y="823176"/>
                </a:lnTo>
                <a:lnTo>
                  <a:pt x="2928030" y="818820"/>
                </a:lnTo>
                <a:lnTo>
                  <a:pt x="2932114" y="803995"/>
                </a:lnTo>
                <a:lnTo>
                  <a:pt x="2927725" y="796329"/>
                </a:lnTo>
                <a:lnTo>
                  <a:pt x="2912912" y="792281"/>
                </a:lnTo>
                <a:close/>
              </a:path>
              <a:path w="3013075" h="845185">
                <a:moveTo>
                  <a:pt x="2993471" y="814282"/>
                </a:moveTo>
                <a:lnTo>
                  <a:pt x="2985820" y="818653"/>
                </a:lnTo>
                <a:lnTo>
                  <a:pt x="2983778" y="826084"/>
                </a:lnTo>
                <a:lnTo>
                  <a:pt x="2981766" y="833487"/>
                </a:lnTo>
                <a:lnTo>
                  <a:pt x="2986156" y="841156"/>
                </a:lnTo>
                <a:lnTo>
                  <a:pt x="3000969" y="845192"/>
                </a:lnTo>
                <a:lnTo>
                  <a:pt x="3008650" y="840833"/>
                </a:lnTo>
                <a:lnTo>
                  <a:pt x="3012673" y="825998"/>
                </a:lnTo>
                <a:lnTo>
                  <a:pt x="3008314" y="818333"/>
                </a:lnTo>
                <a:lnTo>
                  <a:pt x="2993471" y="814282"/>
                </a:lnTo>
                <a:close/>
              </a:path>
            </a:pathLst>
          </a:custGeom>
          <a:solidFill>
            <a:srgbClr val="B1B6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04683" y="3539866"/>
            <a:ext cx="599362" cy="6062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74604" y="3731894"/>
            <a:ext cx="472172" cy="5473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53918" y="4064680"/>
            <a:ext cx="3072130" cy="636905"/>
          </a:xfrm>
          <a:custGeom>
            <a:avLst/>
            <a:gdLst/>
            <a:ahLst/>
            <a:cxnLst/>
            <a:rect l="l" t="t" r="r" b="b"/>
            <a:pathLst>
              <a:path w="3072129" h="636904">
                <a:moveTo>
                  <a:pt x="0" y="636785"/>
                </a:moveTo>
                <a:lnTo>
                  <a:pt x="3071652" y="0"/>
                </a:lnTo>
              </a:path>
            </a:pathLst>
          </a:custGeom>
          <a:ln w="27844">
            <a:solidFill>
              <a:srgbClr val="B1B6B5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86805" y="4852052"/>
            <a:ext cx="1026415" cy="1282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35580" y="5458375"/>
            <a:ext cx="68516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310" dirty="0">
                <a:solidFill>
                  <a:srgbClr val="211F1F"/>
                </a:solidFill>
                <a:latin typeface="Calibri"/>
                <a:cs typeface="Calibri"/>
              </a:rPr>
              <a:t>r</a:t>
            </a:r>
            <a:r>
              <a:rPr sz="1750" spc="204" dirty="0">
                <a:solidFill>
                  <a:srgbClr val="211F1F"/>
                </a:solidFill>
                <a:latin typeface="Calibri"/>
                <a:cs typeface="Calibri"/>
              </a:rPr>
              <a:t>e</a:t>
            </a:r>
            <a:r>
              <a:rPr sz="1750" spc="280" dirty="0">
                <a:solidFill>
                  <a:srgbClr val="211F1F"/>
                </a:solidFill>
                <a:latin typeface="Calibri"/>
                <a:cs typeface="Calibri"/>
              </a:rPr>
              <a:t>u</a:t>
            </a:r>
            <a:r>
              <a:rPr sz="1750" spc="200" dirty="0">
                <a:solidFill>
                  <a:srgbClr val="211F1F"/>
                </a:solidFill>
                <a:latin typeface="Calibri"/>
                <a:cs typeface="Calibri"/>
              </a:rPr>
              <a:t>se</a:t>
            </a:r>
            <a:endParaRPr sz="1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0839" y="3344224"/>
            <a:ext cx="1888174" cy="189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60839" y="3530128"/>
            <a:ext cx="189563" cy="170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934" y="3530128"/>
            <a:ext cx="379079" cy="170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736" y="4947482"/>
            <a:ext cx="1326809" cy="283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83186" y="3422619"/>
            <a:ext cx="1528053" cy="1524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1424" y="3743691"/>
            <a:ext cx="106553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solidFill>
                  <a:srgbClr val="474E55"/>
                </a:solidFill>
                <a:latin typeface="Arial"/>
                <a:cs typeface="Arial"/>
              </a:rPr>
              <a:t>Customer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4275" y="5562215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80878" y="4938030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85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4144" y="554064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421"/>
                </a:lnTo>
                <a:lnTo>
                  <a:pt x="27847" y="11143"/>
                </a:lnTo>
                <a:lnTo>
                  <a:pt x="1673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33" y="11143"/>
                </a:lnTo>
                <a:lnTo>
                  <a:pt x="27847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7377" y="1984747"/>
            <a:ext cx="2318625" cy="2527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4419" y="5027602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0983" y="4403404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97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44267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15" y="33406"/>
                </a:lnTo>
                <a:lnTo>
                  <a:pt x="27848" y="11143"/>
                </a:lnTo>
                <a:lnTo>
                  <a:pt x="16715" y="11143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15" y="11143"/>
                </a:lnTo>
                <a:lnTo>
                  <a:pt x="27848" y="11143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67517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1750" b="1" dirty="0">
                <a:solidFill>
                  <a:srgbClr val="DBDCDF"/>
                </a:solidFill>
                <a:latin typeface="Arial"/>
                <a:cs typeface="Arial"/>
              </a:rPr>
              <a:t>checkout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0417" y="1974697"/>
            <a:ext cx="2318613" cy="2537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67457" y="5027602"/>
            <a:ext cx="985860" cy="1092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999" y="4403404"/>
            <a:ext cx="0" cy="625475"/>
          </a:xfrm>
          <a:custGeom>
            <a:avLst/>
            <a:gdLst/>
            <a:ahLst/>
            <a:cxnLst/>
            <a:rect l="l" t="t" r="r" b="b"/>
            <a:pathLst>
              <a:path h="625475">
                <a:moveTo>
                  <a:pt x="0" y="0"/>
                </a:moveTo>
                <a:lnTo>
                  <a:pt x="0" y="624897"/>
                </a:lnTo>
              </a:path>
            </a:pathLst>
          </a:custGeom>
          <a:ln w="1113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7296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00518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</a:pPr>
            <a:r>
              <a:rPr sz="1750" b="1" dirty="0">
                <a:solidFill>
                  <a:srgbClr val="DBDCDF"/>
                </a:solidFill>
                <a:latin typeface="Arial"/>
                <a:cs typeface="Arial"/>
              </a:rPr>
              <a:t>shipping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86775" y="4746494"/>
            <a:ext cx="359254" cy="1168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83991" y="4317907"/>
            <a:ext cx="53137" cy="130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77152" y="4334271"/>
            <a:ext cx="200832" cy="5291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2026" y="4317882"/>
            <a:ext cx="275357" cy="513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10760" y="4318060"/>
            <a:ext cx="472082" cy="5424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894926" y="2298339"/>
            <a:ext cx="899794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20" dirty="0">
                <a:solidFill>
                  <a:srgbClr val="211F1F"/>
                </a:solidFill>
                <a:latin typeface="Calibri"/>
                <a:cs typeface="Calibri"/>
              </a:rPr>
              <a:t>S</a:t>
            </a:r>
            <a:r>
              <a:rPr sz="3500" spc="204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3500" spc="545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29658" y="3823827"/>
            <a:ext cx="3013075" cy="845185"/>
          </a:xfrm>
          <a:custGeom>
            <a:avLst/>
            <a:gdLst/>
            <a:ahLst/>
            <a:cxnLst/>
            <a:rect l="l" t="t" r="r" b="b"/>
            <a:pathLst>
              <a:path w="3013075" h="845185">
                <a:moveTo>
                  <a:pt x="11704" y="0"/>
                </a:moveTo>
                <a:lnTo>
                  <a:pt x="4035" y="4389"/>
                </a:lnTo>
                <a:lnTo>
                  <a:pt x="2011" y="11795"/>
                </a:lnTo>
                <a:lnTo>
                  <a:pt x="0" y="19202"/>
                </a:lnTo>
                <a:lnTo>
                  <a:pt x="4367" y="26883"/>
                </a:lnTo>
                <a:lnTo>
                  <a:pt x="19205" y="30906"/>
                </a:lnTo>
                <a:lnTo>
                  <a:pt x="26846" y="26548"/>
                </a:lnTo>
                <a:lnTo>
                  <a:pt x="28882" y="19141"/>
                </a:lnTo>
                <a:lnTo>
                  <a:pt x="30906" y="11704"/>
                </a:lnTo>
                <a:lnTo>
                  <a:pt x="26551" y="4053"/>
                </a:lnTo>
                <a:lnTo>
                  <a:pt x="19120" y="2042"/>
                </a:lnTo>
                <a:lnTo>
                  <a:pt x="11704" y="0"/>
                </a:lnTo>
                <a:close/>
              </a:path>
              <a:path w="3013075" h="845185">
                <a:moveTo>
                  <a:pt x="92296" y="22006"/>
                </a:moveTo>
                <a:lnTo>
                  <a:pt x="84627" y="26365"/>
                </a:lnTo>
                <a:lnTo>
                  <a:pt x="82616" y="33802"/>
                </a:lnTo>
                <a:lnTo>
                  <a:pt x="80567" y="41239"/>
                </a:lnTo>
                <a:lnTo>
                  <a:pt x="84950" y="48859"/>
                </a:lnTo>
                <a:lnTo>
                  <a:pt x="99785" y="52913"/>
                </a:lnTo>
                <a:lnTo>
                  <a:pt x="107441" y="48554"/>
                </a:lnTo>
                <a:lnTo>
                  <a:pt x="111501" y="33710"/>
                </a:lnTo>
                <a:lnTo>
                  <a:pt x="107118" y="26060"/>
                </a:lnTo>
                <a:lnTo>
                  <a:pt x="92296" y="22006"/>
                </a:lnTo>
                <a:close/>
              </a:path>
              <a:path w="3013075" h="845185">
                <a:moveTo>
                  <a:pt x="172867" y="44013"/>
                </a:moveTo>
                <a:lnTo>
                  <a:pt x="165235" y="48371"/>
                </a:lnTo>
                <a:lnTo>
                  <a:pt x="163186" y="55808"/>
                </a:lnTo>
                <a:lnTo>
                  <a:pt x="161175" y="63215"/>
                </a:lnTo>
                <a:lnTo>
                  <a:pt x="165530" y="70865"/>
                </a:lnTo>
                <a:lnTo>
                  <a:pt x="180380" y="74919"/>
                </a:lnTo>
                <a:lnTo>
                  <a:pt x="188034" y="70561"/>
                </a:lnTo>
                <a:lnTo>
                  <a:pt x="190058" y="63154"/>
                </a:lnTo>
                <a:lnTo>
                  <a:pt x="192081" y="55717"/>
                </a:lnTo>
                <a:lnTo>
                  <a:pt x="187726" y="48066"/>
                </a:lnTo>
                <a:lnTo>
                  <a:pt x="172867" y="44013"/>
                </a:lnTo>
                <a:close/>
              </a:path>
              <a:path w="3013075" h="845185">
                <a:moveTo>
                  <a:pt x="253471" y="66050"/>
                </a:moveTo>
                <a:lnTo>
                  <a:pt x="245802" y="70408"/>
                </a:lnTo>
                <a:lnTo>
                  <a:pt x="243791" y="77815"/>
                </a:lnTo>
                <a:lnTo>
                  <a:pt x="241755" y="85222"/>
                </a:lnTo>
                <a:lnTo>
                  <a:pt x="246125" y="92872"/>
                </a:lnTo>
                <a:lnTo>
                  <a:pt x="260972" y="96926"/>
                </a:lnTo>
                <a:lnTo>
                  <a:pt x="268617" y="92567"/>
                </a:lnTo>
                <a:lnTo>
                  <a:pt x="270653" y="85161"/>
                </a:lnTo>
                <a:lnTo>
                  <a:pt x="272689" y="77723"/>
                </a:lnTo>
                <a:lnTo>
                  <a:pt x="268294" y="70073"/>
                </a:lnTo>
                <a:lnTo>
                  <a:pt x="253471" y="66050"/>
                </a:lnTo>
                <a:close/>
              </a:path>
              <a:path w="3013075" h="845185">
                <a:moveTo>
                  <a:pt x="334063" y="88026"/>
                </a:moveTo>
                <a:lnTo>
                  <a:pt x="326410" y="92415"/>
                </a:lnTo>
                <a:lnTo>
                  <a:pt x="324374" y="99821"/>
                </a:lnTo>
                <a:lnTo>
                  <a:pt x="322362" y="107228"/>
                </a:lnTo>
                <a:lnTo>
                  <a:pt x="326718" y="114879"/>
                </a:lnTo>
                <a:lnTo>
                  <a:pt x="341552" y="118963"/>
                </a:lnTo>
                <a:lnTo>
                  <a:pt x="349209" y="114574"/>
                </a:lnTo>
                <a:lnTo>
                  <a:pt x="351245" y="107167"/>
                </a:lnTo>
                <a:lnTo>
                  <a:pt x="353257" y="99730"/>
                </a:lnTo>
                <a:lnTo>
                  <a:pt x="348889" y="92080"/>
                </a:lnTo>
                <a:lnTo>
                  <a:pt x="334063" y="88026"/>
                </a:lnTo>
                <a:close/>
              </a:path>
              <a:path w="3013075" h="845185">
                <a:moveTo>
                  <a:pt x="414634" y="110032"/>
                </a:moveTo>
                <a:lnTo>
                  <a:pt x="406978" y="114421"/>
                </a:lnTo>
                <a:lnTo>
                  <a:pt x="404966" y="121828"/>
                </a:lnTo>
                <a:lnTo>
                  <a:pt x="402930" y="129235"/>
                </a:lnTo>
                <a:lnTo>
                  <a:pt x="407325" y="136916"/>
                </a:lnTo>
                <a:lnTo>
                  <a:pt x="422147" y="140969"/>
                </a:lnTo>
                <a:lnTo>
                  <a:pt x="429813" y="136580"/>
                </a:lnTo>
                <a:lnTo>
                  <a:pt x="433852" y="121737"/>
                </a:lnTo>
                <a:lnTo>
                  <a:pt x="429481" y="114086"/>
                </a:lnTo>
                <a:lnTo>
                  <a:pt x="414634" y="110032"/>
                </a:lnTo>
                <a:close/>
              </a:path>
              <a:path w="3013075" h="845185">
                <a:moveTo>
                  <a:pt x="495239" y="132039"/>
                </a:moveTo>
                <a:lnTo>
                  <a:pt x="487573" y="136428"/>
                </a:lnTo>
                <a:lnTo>
                  <a:pt x="485561" y="143835"/>
                </a:lnTo>
                <a:lnTo>
                  <a:pt x="483534" y="151241"/>
                </a:lnTo>
                <a:lnTo>
                  <a:pt x="487893" y="158922"/>
                </a:lnTo>
                <a:lnTo>
                  <a:pt x="502715" y="162976"/>
                </a:lnTo>
                <a:lnTo>
                  <a:pt x="510384" y="158587"/>
                </a:lnTo>
                <a:lnTo>
                  <a:pt x="512408" y="151180"/>
                </a:lnTo>
                <a:lnTo>
                  <a:pt x="514444" y="143774"/>
                </a:lnTo>
                <a:lnTo>
                  <a:pt x="510064" y="136093"/>
                </a:lnTo>
                <a:lnTo>
                  <a:pt x="495239" y="132039"/>
                </a:lnTo>
                <a:close/>
              </a:path>
              <a:path w="3013075" h="845185">
                <a:moveTo>
                  <a:pt x="575809" y="154045"/>
                </a:moveTo>
                <a:lnTo>
                  <a:pt x="568177" y="158435"/>
                </a:lnTo>
                <a:lnTo>
                  <a:pt x="566129" y="165872"/>
                </a:lnTo>
                <a:lnTo>
                  <a:pt x="564129" y="173278"/>
                </a:lnTo>
                <a:lnTo>
                  <a:pt x="568497" y="180929"/>
                </a:lnTo>
                <a:lnTo>
                  <a:pt x="583323" y="184983"/>
                </a:lnTo>
                <a:lnTo>
                  <a:pt x="590976" y="180593"/>
                </a:lnTo>
                <a:lnTo>
                  <a:pt x="593003" y="173187"/>
                </a:lnTo>
                <a:lnTo>
                  <a:pt x="595027" y="165750"/>
                </a:lnTo>
                <a:lnTo>
                  <a:pt x="590656" y="158099"/>
                </a:lnTo>
                <a:lnTo>
                  <a:pt x="583250" y="156088"/>
                </a:lnTo>
                <a:lnTo>
                  <a:pt x="575809" y="154045"/>
                </a:lnTo>
                <a:close/>
              </a:path>
              <a:path w="3013075" h="845185">
                <a:moveTo>
                  <a:pt x="656414" y="176052"/>
                </a:moveTo>
                <a:lnTo>
                  <a:pt x="648748" y="180441"/>
                </a:lnTo>
                <a:lnTo>
                  <a:pt x="646733" y="187848"/>
                </a:lnTo>
                <a:lnTo>
                  <a:pt x="644697" y="195285"/>
                </a:lnTo>
                <a:lnTo>
                  <a:pt x="649068" y="202905"/>
                </a:lnTo>
                <a:lnTo>
                  <a:pt x="663915" y="206989"/>
                </a:lnTo>
                <a:lnTo>
                  <a:pt x="671571" y="202600"/>
                </a:lnTo>
                <a:lnTo>
                  <a:pt x="673595" y="195193"/>
                </a:lnTo>
                <a:lnTo>
                  <a:pt x="675619" y="187756"/>
                </a:lnTo>
                <a:lnTo>
                  <a:pt x="671248" y="180136"/>
                </a:lnTo>
                <a:lnTo>
                  <a:pt x="656414" y="176052"/>
                </a:lnTo>
                <a:close/>
              </a:path>
              <a:path w="3013075" h="845185">
                <a:moveTo>
                  <a:pt x="736997" y="198059"/>
                </a:moveTo>
                <a:lnTo>
                  <a:pt x="729340" y="202448"/>
                </a:lnTo>
                <a:lnTo>
                  <a:pt x="727316" y="209854"/>
                </a:lnTo>
                <a:lnTo>
                  <a:pt x="725305" y="217291"/>
                </a:lnTo>
                <a:lnTo>
                  <a:pt x="729660" y="224911"/>
                </a:lnTo>
                <a:lnTo>
                  <a:pt x="744510" y="228965"/>
                </a:lnTo>
                <a:lnTo>
                  <a:pt x="752151" y="224607"/>
                </a:lnTo>
                <a:lnTo>
                  <a:pt x="756211" y="209763"/>
                </a:lnTo>
                <a:lnTo>
                  <a:pt x="751831" y="202112"/>
                </a:lnTo>
                <a:lnTo>
                  <a:pt x="744425" y="200101"/>
                </a:lnTo>
                <a:lnTo>
                  <a:pt x="736997" y="198059"/>
                </a:lnTo>
                <a:close/>
              </a:path>
              <a:path w="3013075" h="845185">
                <a:moveTo>
                  <a:pt x="817589" y="220065"/>
                </a:moveTo>
                <a:lnTo>
                  <a:pt x="809932" y="224454"/>
                </a:lnTo>
                <a:lnTo>
                  <a:pt x="807896" y="231861"/>
                </a:lnTo>
                <a:lnTo>
                  <a:pt x="805872" y="239298"/>
                </a:lnTo>
                <a:lnTo>
                  <a:pt x="810255" y="246948"/>
                </a:lnTo>
                <a:lnTo>
                  <a:pt x="825090" y="251002"/>
                </a:lnTo>
                <a:lnTo>
                  <a:pt x="832759" y="246644"/>
                </a:lnTo>
                <a:lnTo>
                  <a:pt x="836782" y="231769"/>
                </a:lnTo>
                <a:lnTo>
                  <a:pt x="832424" y="224119"/>
                </a:lnTo>
                <a:lnTo>
                  <a:pt x="817589" y="220065"/>
                </a:lnTo>
                <a:close/>
              </a:path>
              <a:path w="3013075" h="845185">
                <a:moveTo>
                  <a:pt x="898184" y="242072"/>
                </a:moveTo>
                <a:lnTo>
                  <a:pt x="890515" y="246461"/>
                </a:lnTo>
                <a:lnTo>
                  <a:pt x="888491" y="253867"/>
                </a:lnTo>
                <a:lnTo>
                  <a:pt x="886480" y="261274"/>
                </a:lnTo>
                <a:lnTo>
                  <a:pt x="890835" y="268955"/>
                </a:lnTo>
                <a:lnTo>
                  <a:pt x="905682" y="273009"/>
                </a:lnTo>
                <a:lnTo>
                  <a:pt x="913327" y="268620"/>
                </a:lnTo>
                <a:lnTo>
                  <a:pt x="915363" y="261213"/>
                </a:lnTo>
                <a:lnTo>
                  <a:pt x="917387" y="253806"/>
                </a:lnTo>
                <a:lnTo>
                  <a:pt x="913019" y="246125"/>
                </a:lnTo>
                <a:lnTo>
                  <a:pt x="898184" y="242072"/>
                </a:lnTo>
                <a:close/>
              </a:path>
              <a:path w="3013075" h="845185">
                <a:moveTo>
                  <a:pt x="978752" y="264109"/>
                </a:moveTo>
                <a:lnTo>
                  <a:pt x="971108" y="268467"/>
                </a:lnTo>
                <a:lnTo>
                  <a:pt x="969084" y="275874"/>
                </a:lnTo>
                <a:lnTo>
                  <a:pt x="967048" y="283281"/>
                </a:lnTo>
                <a:lnTo>
                  <a:pt x="971443" y="290962"/>
                </a:lnTo>
                <a:lnTo>
                  <a:pt x="986277" y="295015"/>
                </a:lnTo>
                <a:lnTo>
                  <a:pt x="993922" y="290626"/>
                </a:lnTo>
                <a:lnTo>
                  <a:pt x="995946" y="283220"/>
                </a:lnTo>
                <a:lnTo>
                  <a:pt x="997982" y="275813"/>
                </a:lnTo>
                <a:lnTo>
                  <a:pt x="993611" y="268132"/>
                </a:lnTo>
                <a:lnTo>
                  <a:pt x="978752" y="264109"/>
                </a:lnTo>
                <a:close/>
              </a:path>
              <a:path w="3013075" h="845185">
                <a:moveTo>
                  <a:pt x="1059356" y="286115"/>
                </a:moveTo>
                <a:lnTo>
                  <a:pt x="1051703" y="290474"/>
                </a:lnTo>
                <a:lnTo>
                  <a:pt x="1049667" y="297881"/>
                </a:lnTo>
                <a:lnTo>
                  <a:pt x="1047643" y="305318"/>
                </a:lnTo>
                <a:lnTo>
                  <a:pt x="1052011" y="312968"/>
                </a:lnTo>
                <a:lnTo>
                  <a:pt x="1066845" y="317022"/>
                </a:lnTo>
                <a:lnTo>
                  <a:pt x="1074514" y="312633"/>
                </a:lnTo>
                <a:lnTo>
                  <a:pt x="1078562" y="297820"/>
                </a:lnTo>
                <a:lnTo>
                  <a:pt x="1074194" y="290139"/>
                </a:lnTo>
                <a:lnTo>
                  <a:pt x="1059356" y="286115"/>
                </a:lnTo>
                <a:close/>
              </a:path>
              <a:path w="3013075" h="845185">
                <a:moveTo>
                  <a:pt x="1139951" y="308122"/>
                </a:moveTo>
                <a:lnTo>
                  <a:pt x="1132301" y="312480"/>
                </a:lnTo>
                <a:lnTo>
                  <a:pt x="1130259" y="319887"/>
                </a:lnTo>
                <a:lnTo>
                  <a:pt x="1128247" y="327324"/>
                </a:lnTo>
                <a:lnTo>
                  <a:pt x="1132606" y="334975"/>
                </a:lnTo>
                <a:lnTo>
                  <a:pt x="1147450" y="339029"/>
                </a:lnTo>
                <a:lnTo>
                  <a:pt x="1155100" y="334639"/>
                </a:lnTo>
                <a:lnTo>
                  <a:pt x="1157142" y="327233"/>
                </a:lnTo>
                <a:lnTo>
                  <a:pt x="1159154" y="319826"/>
                </a:lnTo>
                <a:lnTo>
                  <a:pt x="1154765" y="312176"/>
                </a:lnTo>
                <a:lnTo>
                  <a:pt x="1139951" y="308122"/>
                </a:lnTo>
                <a:close/>
              </a:path>
              <a:path w="3013075" h="845185">
                <a:moveTo>
                  <a:pt x="1220510" y="330128"/>
                </a:moveTo>
                <a:lnTo>
                  <a:pt x="1212890" y="334487"/>
                </a:lnTo>
                <a:lnTo>
                  <a:pt x="1210878" y="341894"/>
                </a:lnTo>
                <a:lnTo>
                  <a:pt x="1208806" y="349331"/>
                </a:lnTo>
                <a:lnTo>
                  <a:pt x="1213195" y="356981"/>
                </a:lnTo>
                <a:lnTo>
                  <a:pt x="1228039" y="361035"/>
                </a:lnTo>
                <a:lnTo>
                  <a:pt x="1235689" y="356676"/>
                </a:lnTo>
                <a:lnTo>
                  <a:pt x="1237701" y="349239"/>
                </a:lnTo>
                <a:lnTo>
                  <a:pt x="1239743" y="341833"/>
                </a:lnTo>
                <a:lnTo>
                  <a:pt x="1235354" y="334182"/>
                </a:lnTo>
                <a:lnTo>
                  <a:pt x="1220510" y="330128"/>
                </a:lnTo>
                <a:close/>
              </a:path>
              <a:path w="3013075" h="845185">
                <a:moveTo>
                  <a:pt x="1301099" y="352135"/>
                </a:moveTo>
                <a:lnTo>
                  <a:pt x="1293449" y="356494"/>
                </a:lnTo>
                <a:lnTo>
                  <a:pt x="1291437" y="363931"/>
                </a:lnTo>
                <a:lnTo>
                  <a:pt x="1289425" y="371337"/>
                </a:lnTo>
                <a:lnTo>
                  <a:pt x="1293784" y="378988"/>
                </a:lnTo>
                <a:lnTo>
                  <a:pt x="1308628" y="383042"/>
                </a:lnTo>
                <a:lnTo>
                  <a:pt x="1316278" y="378683"/>
                </a:lnTo>
                <a:lnTo>
                  <a:pt x="1318290" y="371246"/>
                </a:lnTo>
                <a:lnTo>
                  <a:pt x="1320332" y="363839"/>
                </a:lnTo>
                <a:lnTo>
                  <a:pt x="1315973" y="356158"/>
                </a:lnTo>
                <a:lnTo>
                  <a:pt x="1301099" y="352135"/>
                </a:lnTo>
                <a:close/>
              </a:path>
              <a:path w="3013075" h="845185">
                <a:moveTo>
                  <a:pt x="1381719" y="374141"/>
                </a:moveTo>
                <a:lnTo>
                  <a:pt x="1374038" y="378500"/>
                </a:lnTo>
                <a:lnTo>
                  <a:pt x="1372026" y="385937"/>
                </a:lnTo>
                <a:lnTo>
                  <a:pt x="1370015" y="393344"/>
                </a:lnTo>
                <a:lnTo>
                  <a:pt x="1374373" y="400994"/>
                </a:lnTo>
                <a:lnTo>
                  <a:pt x="1389217" y="405048"/>
                </a:lnTo>
                <a:lnTo>
                  <a:pt x="1396867" y="400659"/>
                </a:lnTo>
                <a:lnTo>
                  <a:pt x="1398910" y="393252"/>
                </a:lnTo>
                <a:lnTo>
                  <a:pt x="1400921" y="385846"/>
                </a:lnTo>
                <a:lnTo>
                  <a:pt x="1396532" y="378165"/>
                </a:lnTo>
                <a:lnTo>
                  <a:pt x="1381719" y="374141"/>
                </a:lnTo>
                <a:close/>
              </a:path>
              <a:path w="3013075" h="845185">
                <a:moveTo>
                  <a:pt x="1462277" y="396148"/>
                </a:moveTo>
                <a:lnTo>
                  <a:pt x="1454657" y="400507"/>
                </a:lnTo>
                <a:lnTo>
                  <a:pt x="1452615" y="407913"/>
                </a:lnTo>
                <a:lnTo>
                  <a:pt x="1450573" y="415350"/>
                </a:lnTo>
                <a:lnTo>
                  <a:pt x="1454962" y="423001"/>
                </a:lnTo>
                <a:lnTo>
                  <a:pt x="1469776" y="427055"/>
                </a:lnTo>
                <a:lnTo>
                  <a:pt x="1477457" y="422666"/>
                </a:lnTo>
                <a:lnTo>
                  <a:pt x="1479468" y="415259"/>
                </a:lnTo>
                <a:lnTo>
                  <a:pt x="1481510" y="407852"/>
                </a:lnTo>
                <a:lnTo>
                  <a:pt x="1477121" y="400171"/>
                </a:lnTo>
                <a:lnTo>
                  <a:pt x="1462277" y="396148"/>
                </a:lnTo>
                <a:close/>
              </a:path>
              <a:path w="3013075" h="845185">
                <a:moveTo>
                  <a:pt x="1542897" y="418155"/>
                </a:moveTo>
                <a:lnTo>
                  <a:pt x="1535216" y="422513"/>
                </a:lnTo>
                <a:lnTo>
                  <a:pt x="1533204" y="429920"/>
                </a:lnTo>
                <a:lnTo>
                  <a:pt x="1531193" y="437357"/>
                </a:lnTo>
                <a:lnTo>
                  <a:pt x="1535551" y="445007"/>
                </a:lnTo>
                <a:lnTo>
                  <a:pt x="1542958" y="447050"/>
                </a:lnTo>
                <a:lnTo>
                  <a:pt x="1550395" y="449061"/>
                </a:lnTo>
                <a:lnTo>
                  <a:pt x="1558046" y="444703"/>
                </a:lnTo>
                <a:lnTo>
                  <a:pt x="1560088" y="437266"/>
                </a:lnTo>
                <a:lnTo>
                  <a:pt x="1562099" y="429859"/>
                </a:lnTo>
                <a:lnTo>
                  <a:pt x="1557710" y="422208"/>
                </a:lnTo>
                <a:lnTo>
                  <a:pt x="1542897" y="418155"/>
                </a:lnTo>
                <a:close/>
              </a:path>
              <a:path w="3013075" h="845185">
                <a:moveTo>
                  <a:pt x="1623486" y="440161"/>
                </a:moveTo>
                <a:lnTo>
                  <a:pt x="1615805" y="444520"/>
                </a:lnTo>
                <a:lnTo>
                  <a:pt x="1613794" y="451957"/>
                </a:lnTo>
                <a:lnTo>
                  <a:pt x="1611782" y="459364"/>
                </a:lnTo>
                <a:lnTo>
                  <a:pt x="1616141" y="467014"/>
                </a:lnTo>
                <a:lnTo>
                  <a:pt x="1630954" y="471068"/>
                </a:lnTo>
                <a:lnTo>
                  <a:pt x="1638635" y="466709"/>
                </a:lnTo>
                <a:lnTo>
                  <a:pt x="1640646" y="459272"/>
                </a:lnTo>
                <a:lnTo>
                  <a:pt x="1642658" y="451865"/>
                </a:lnTo>
                <a:lnTo>
                  <a:pt x="1638299" y="444215"/>
                </a:lnTo>
                <a:lnTo>
                  <a:pt x="1623486" y="440161"/>
                </a:lnTo>
                <a:close/>
              </a:path>
              <a:path w="3013075" h="845185">
                <a:moveTo>
                  <a:pt x="1704045" y="462168"/>
                </a:moveTo>
                <a:lnTo>
                  <a:pt x="1696394" y="466526"/>
                </a:lnTo>
                <a:lnTo>
                  <a:pt x="1694383" y="473963"/>
                </a:lnTo>
                <a:lnTo>
                  <a:pt x="1692371" y="481370"/>
                </a:lnTo>
                <a:lnTo>
                  <a:pt x="1696730" y="489021"/>
                </a:lnTo>
                <a:lnTo>
                  <a:pt x="1711573" y="493074"/>
                </a:lnTo>
                <a:lnTo>
                  <a:pt x="1719224" y="488716"/>
                </a:lnTo>
                <a:lnTo>
                  <a:pt x="1721236" y="481279"/>
                </a:lnTo>
                <a:lnTo>
                  <a:pt x="1723278" y="473872"/>
                </a:lnTo>
                <a:lnTo>
                  <a:pt x="1718889" y="466222"/>
                </a:lnTo>
                <a:lnTo>
                  <a:pt x="1704045" y="462168"/>
                </a:lnTo>
                <a:close/>
              </a:path>
              <a:path w="3013075" h="845185">
                <a:moveTo>
                  <a:pt x="1784664" y="484174"/>
                </a:moveTo>
                <a:lnTo>
                  <a:pt x="1776983" y="488533"/>
                </a:lnTo>
                <a:lnTo>
                  <a:pt x="1774972" y="495970"/>
                </a:lnTo>
                <a:lnTo>
                  <a:pt x="1772960" y="503377"/>
                </a:lnTo>
                <a:lnTo>
                  <a:pt x="1777319" y="511058"/>
                </a:lnTo>
                <a:lnTo>
                  <a:pt x="1784725" y="513039"/>
                </a:lnTo>
                <a:lnTo>
                  <a:pt x="1792162" y="515081"/>
                </a:lnTo>
                <a:lnTo>
                  <a:pt x="1799813" y="510722"/>
                </a:lnTo>
                <a:lnTo>
                  <a:pt x="1801855" y="503285"/>
                </a:lnTo>
                <a:lnTo>
                  <a:pt x="1803867" y="495879"/>
                </a:lnTo>
                <a:lnTo>
                  <a:pt x="1799508" y="488228"/>
                </a:lnTo>
                <a:lnTo>
                  <a:pt x="1784664" y="484174"/>
                </a:lnTo>
                <a:close/>
              </a:path>
              <a:path w="3013075" h="845185">
                <a:moveTo>
                  <a:pt x="1865254" y="506181"/>
                </a:moveTo>
                <a:lnTo>
                  <a:pt x="1857573" y="510539"/>
                </a:lnTo>
                <a:lnTo>
                  <a:pt x="1855561" y="517977"/>
                </a:lnTo>
                <a:lnTo>
                  <a:pt x="1853519" y="525383"/>
                </a:lnTo>
                <a:lnTo>
                  <a:pt x="1857908" y="533034"/>
                </a:lnTo>
                <a:lnTo>
                  <a:pt x="1872721" y="537088"/>
                </a:lnTo>
                <a:lnTo>
                  <a:pt x="1880402" y="532729"/>
                </a:lnTo>
                <a:lnTo>
                  <a:pt x="1882414" y="525292"/>
                </a:lnTo>
                <a:lnTo>
                  <a:pt x="1884456" y="517885"/>
                </a:lnTo>
                <a:lnTo>
                  <a:pt x="1880067" y="510235"/>
                </a:lnTo>
                <a:lnTo>
                  <a:pt x="1865254" y="506181"/>
                </a:lnTo>
                <a:close/>
              </a:path>
              <a:path w="3013075" h="845185">
                <a:moveTo>
                  <a:pt x="1945812" y="528187"/>
                </a:moveTo>
                <a:lnTo>
                  <a:pt x="1938192" y="532546"/>
                </a:lnTo>
                <a:lnTo>
                  <a:pt x="1936150" y="539983"/>
                </a:lnTo>
                <a:lnTo>
                  <a:pt x="1934108" y="547390"/>
                </a:lnTo>
                <a:lnTo>
                  <a:pt x="1938497" y="555040"/>
                </a:lnTo>
                <a:lnTo>
                  <a:pt x="1945904" y="557082"/>
                </a:lnTo>
                <a:lnTo>
                  <a:pt x="1953341" y="559094"/>
                </a:lnTo>
                <a:lnTo>
                  <a:pt x="1960961" y="554735"/>
                </a:lnTo>
                <a:lnTo>
                  <a:pt x="1963033" y="547298"/>
                </a:lnTo>
                <a:lnTo>
                  <a:pt x="1965045" y="539892"/>
                </a:lnTo>
                <a:lnTo>
                  <a:pt x="1960656" y="532241"/>
                </a:lnTo>
                <a:lnTo>
                  <a:pt x="1945812" y="528187"/>
                </a:lnTo>
                <a:close/>
              </a:path>
              <a:path w="3013075" h="845185">
                <a:moveTo>
                  <a:pt x="2026432" y="550194"/>
                </a:moveTo>
                <a:lnTo>
                  <a:pt x="2018751" y="554553"/>
                </a:lnTo>
                <a:lnTo>
                  <a:pt x="2016739" y="561990"/>
                </a:lnTo>
                <a:lnTo>
                  <a:pt x="2014727" y="569396"/>
                </a:lnTo>
                <a:lnTo>
                  <a:pt x="2019086" y="577047"/>
                </a:lnTo>
                <a:lnTo>
                  <a:pt x="2033930" y="581101"/>
                </a:lnTo>
                <a:lnTo>
                  <a:pt x="2041580" y="576742"/>
                </a:lnTo>
                <a:lnTo>
                  <a:pt x="2043592" y="569305"/>
                </a:lnTo>
                <a:lnTo>
                  <a:pt x="2045634" y="561898"/>
                </a:lnTo>
                <a:lnTo>
                  <a:pt x="2041276" y="554248"/>
                </a:lnTo>
                <a:lnTo>
                  <a:pt x="2026432" y="550194"/>
                </a:lnTo>
                <a:close/>
              </a:path>
              <a:path w="3013075" h="845185">
                <a:moveTo>
                  <a:pt x="2106990" y="572201"/>
                </a:moveTo>
                <a:lnTo>
                  <a:pt x="2099340" y="576590"/>
                </a:lnTo>
                <a:lnTo>
                  <a:pt x="2097328" y="583996"/>
                </a:lnTo>
                <a:lnTo>
                  <a:pt x="2095286" y="591403"/>
                </a:lnTo>
                <a:lnTo>
                  <a:pt x="2099645" y="599053"/>
                </a:lnTo>
                <a:lnTo>
                  <a:pt x="2114519" y="603107"/>
                </a:lnTo>
                <a:lnTo>
                  <a:pt x="2122169" y="598749"/>
                </a:lnTo>
                <a:lnTo>
                  <a:pt x="2124181" y="591311"/>
                </a:lnTo>
                <a:lnTo>
                  <a:pt x="2126223" y="583905"/>
                </a:lnTo>
                <a:lnTo>
                  <a:pt x="2121834" y="576254"/>
                </a:lnTo>
                <a:lnTo>
                  <a:pt x="2106990" y="572201"/>
                </a:lnTo>
                <a:close/>
              </a:path>
              <a:path w="3013075" h="845185">
                <a:moveTo>
                  <a:pt x="2187580" y="594207"/>
                </a:moveTo>
                <a:lnTo>
                  <a:pt x="2179960" y="598566"/>
                </a:lnTo>
                <a:lnTo>
                  <a:pt x="2177917" y="606003"/>
                </a:lnTo>
                <a:lnTo>
                  <a:pt x="2175875" y="613409"/>
                </a:lnTo>
                <a:lnTo>
                  <a:pt x="2180264" y="621060"/>
                </a:lnTo>
                <a:lnTo>
                  <a:pt x="2195108" y="625114"/>
                </a:lnTo>
                <a:lnTo>
                  <a:pt x="2202728" y="620755"/>
                </a:lnTo>
                <a:lnTo>
                  <a:pt x="2204801" y="613318"/>
                </a:lnTo>
                <a:lnTo>
                  <a:pt x="2206812" y="605911"/>
                </a:lnTo>
                <a:lnTo>
                  <a:pt x="2202454" y="598261"/>
                </a:lnTo>
                <a:lnTo>
                  <a:pt x="2187580" y="594207"/>
                </a:lnTo>
                <a:close/>
              </a:path>
              <a:path w="3013075" h="845185">
                <a:moveTo>
                  <a:pt x="2268199" y="616214"/>
                </a:moveTo>
                <a:lnTo>
                  <a:pt x="2260518" y="620572"/>
                </a:lnTo>
                <a:lnTo>
                  <a:pt x="2258506" y="628009"/>
                </a:lnTo>
                <a:lnTo>
                  <a:pt x="2256464" y="635416"/>
                </a:lnTo>
                <a:lnTo>
                  <a:pt x="2260853" y="643067"/>
                </a:lnTo>
                <a:lnTo>
                  <a:pt x="2275667" y="647120"/>
                </a:lnTo>
                <a:lnTo>
                  <a:pt x="2283317" y="642762"/>
                </a:lnTo>
                <a:lnTo>
                  <a:pt x="2285359" y="635325"/>
                </a:lnTo>
                <a:lnTo>
                  <a:pt x="2287402" y="627918"/>
                </a:lnTo>
                <a:lnTo>
                  <a:pt x="2283012" y="620267"/>
                </a:lnTo>
                <a:lnTo>
                  <a:pt x="2268199" y="616214"/>
                </a:lnTo>
                <a:close/>
              </a:path>
              <a:path w="3013075" h="845185">
                <a:moveTo>
                  <a:pt x="2348758" y="638220"/>
                </a:moveTo>
                <a:lnTo>
                  <a:pt x="2341138" y="642579"/>
                </a:lnTo>
                <a:lnTo>
                  <a:pt x="2339065" y="650016"/>
                </a:lnTo>
                <a:lnTo>
                  <a:pt x="2337053" y="657423"/>
                </a:lnTo>
                <a:lnTo>
                  <a:pt x="2341412" y="665073"/>
                </a:lnTo>
                <a:lnTo>
                  <a:pt x="2356256" y="669127"/>
                </a:lnTo>
                <a:lnTo>
                  <a:pt x="2363937" y="664768"/>
                </a:lnTo>
                <a:lnTo>
                  <a:pt x="2365948" y="657362"/>
                </a:lnTo>
                <a:lnTo>
                  <a:pt x="2367960" y="649925"/>
                </a:lnTo>
                <a:lnTo>
                  <a:pt x="2363602" y="642274"/>
                </a:lnTo>
                <a:lnTo>
                  <a:pt x="2348758" y="638220"/>
                </a:lnTo>
                <a:close/>
              </a:path>
              <a:path w="3013075" h="845185">
                <a:moveTo>
                  <a:pt x="2429377" y="660227"/>
                </a:moveTo>
                <a:lnTo>
                  <a:pt x="2421696" y="664585"/>
                </a:lnTo>
                <a:lnTo>
                  <a:pt x="2417673" y="679460"/>
                </a:lnTo>
                <a:lnTo>
                  <a:pt x="2422032" y="687089"/>
                </a:lnTo>
                <a:lnTo>
                  <a:pt x="2436875" y="691149"/>
                </a:lnTo>
                <a:lnTo>
                  <a:pt x="2444526" y="686766"/>
                </a:lnTo>
                <a:lnTo>
                  <a:pt x="2446538" y="679368"/>
                </a:lnTo>
                <a:lnTo>
                  <a:pt x="2448580" y="671931"/>
                </a:lnTo>
                <a:lnTo>
                  <a:pt x="2444191" y="664281"/>
                </a:lnTo>
                <a:lnTo>
                  <a:pt x="2429377" y="660227"/>
                </a:lnTo>
                <a:close/>
              </a:path>
              <a:path w="3013075" h="845185">
                <a:moveTo>
                  <a:pt x="2509966" y="682233"/>
                </a:moveTo>
                <a:lnTo>
                  <a:pt x="2502286" y="686613"/>
                </a:lnTo>
                <a:lnTo>
                  <a:pt x="2500274" y="694017"/>
                </a:lnTo>
                <a:lnTo>
                  <a:pt x="2498262" y="701448"/>
                </a:lnTo>
                <a:lnTo>
                  <a:pt x="2502621" y="709117"/>
                </a:lnTo>
                <a:lnTo>
                  <a:pt x="2517434" y="713152"/>
                </a:lnTo>
                <a:lnTo>
                  <a:pt x="2525115" y="708794"/>
                </a:lnTo>
                <a:lnTo>
                  <a:pt x="2529138" y="693935"/>
                </a:lnTo>
                <a:lnTo>
                  <a:pt x="2524780" y="686302"/>
                </a:lnTo>
                <a:lnTo>
                  <a:pt x="2509966" y="682233"/>
                </a:lnTo>
                <a:close/>
              </a:path>
              <a:path w="3013075" h="845185">
                <a:moveTo>
                  <a:pt x="2590525" y="704246"/>
                </a:moveTo>
                <a:lnTo>
                  <a:pt x="2582875" y="708626"/>
                </a:lnTo>
                <a:lnTo>
                  <a:pt x="2580863" y="716033"/>
                </a:lnTo>
                <a:lnTo>
                  <a:pt x="2578821" y="723451"/>
                </a:lnTo>
                <a:lnTo>
                  <a:pt x="2583210" y="731117"/>
                </a:lnTo>
                <a:lnTo>
                  <a:pt x="2598023" y="735153"/>
                </a:lnTo>
                <a:lnTo>
                  <a:pt x="2605704" y="730797"/>
                </a:lnTo>
                <a:lnTo>
                  <a:pt x="2607716" y="723354"/>
                </a:lnTo>
                <a:lnTo>
                  <a:pt x="2609728" y="715950"/>
                </a:lnTo>
                <a:lnTo>
                  <a:pt x="2605399" y="708294"/>
                </a:lnTo>
                <a:lnTo>
                  <a:pt x="2590525" y="704246"/>
                </a:lnTo>
                <a:close/>
              </a:path>
              <a:path w="3013075" h="845185">
                <a:moveTo>
                  <a:pt x="2671145" y="726237"/>
                </a:moveTo>
                <a:lnTo>
                  <a:pt x="2663464" y="730617"/>
                </a:lnTo>
                <a:lnTo>
                  <a:pt x="2661452" y="738048"/>
                </a:lnTo>
                <a:lnTo>
                  <a:pt x="2659410" y="745452"/>
                </a:lnTo>
                <a:lnTo>
                  <a:pt x="2663799" y="753121"/>
                </a:lnTo>
                <a:lnTo>
                  <a:pt x="2671206" y="755132"/>
                </a:lnTo>
                <a:lnTo>
                  <a:pt x="2678643" y="757168"/>
                </a:lnTo>
                <a:lnTo>
                  <a:pt x="2686263" y="752788"/>
                </a:lnTo>
                <a:lnTo>
                  <a:pt x="2690347" y="737963"/>
                </a:lnTo>
                <a:lnTo>
                  <a:pt x="2685958" y="730297"/>
                </a:lnTo>
                <a:lnTo>
                  <a:pt x="2671145" y="726237"/>
                </a:lnTo>
                <a:close/>
              </a:path>
              <a:path w="3013075" h="845185">
                <a:moveTo>
                  <a:pt x="2751703" y="748262"/>
                </a:moveTo>
                <a:lnTo>
                  <a:pt x="2744083" y="752621"/>
                </a:lnTo>
                <a:lnTo>
                  <a:pt x="2742011" y="760040"/>
                </a:lnTo>
                <a:lnTo>
                  <a:pt x="2740030" y="767468"/>
                </a:lnTo>
                <a:lnTo>
                  <a:pt x="2744388" y="775112"/>
                </a:lnTo>
                <a:lnTo>
                  <a:pt x="2759201" y="779172"/>
                </a:lnTo>
                <a:lnTo>
                  <a:pt x="2766882" y="774789"/>
                </a:lnTo>
                <a:lnTo>
                  <a:pt x="2770906" y="759966"/>
                </a:lnTo>
                <a:lnTo>
                  <a:pt x="2766547" y="752298"/>
                </a:lnTo>
                <a:lnTo>
                  <a:pt x="2751703" y="748262"/>
                </a:lnTo>
                <a:close/>
              </a:path>
              <a:path w="3013075" h="845185">
                <a:moveTo>
                  <a:pt x="2832292" y="770266"/>
                </a:moveTo>
                <a:lnTo>
                  <a:pt x="2824642" y="774649"/>
                </a:lnTo>
                <a:lnTo>
                  <a:pt x="2822630" y="782052"/>
                </a:lnTo>
                <a:lnTo>
                  <a:pt x="2820588" y="789471"/>
                </a:lnTo>
                <a:lnTo>
                  <a:pt x="2824947" y="797137"/>
                </a:lnTo>
                <a:lnTo>
                  <a:pt x="2839821" y="801175"/>
                </a:lnTo>
                <a:lnTo>
                  <a:pt x="2847472" y="796805"/>
                </a:lnTo>
                <a:lnTo>
                  <a:pt x="2849483" y="789398"/>
                </a:lnTo>
                <a:lnTo>
                  <a:pt x="2851525" y="781970"/>
                </a:lnTo>
                <a:lnTo>
                  <a:pt x="2847136" y="774326"/>
                </a:lnTo>
                <a:lnTo>
                  <a:pt x="2832292" y="770266"/>
                </a:lnTo>
                <a:close/>
              </a:path>
              <a:path w="3013075" h="845185">
                <a:moveTo>
                  <a:pt x="2912912" y="792281"/>
                </a:moveTo>
                <a:lnTo>
                  <a:pt x="2905231" y="796649"/>
                </a:lnTo>
                <a:lnTo>
                  <a:pt x="2901208" y="811475"/>
                </a:lnTo>
                <a:lnTo>
                  <a:pt x="2905566" y="819140"/>
                </a:lnTo>
                <a:lnTo>
                  <a:pt x="2920410" y="823176"/>
                </a:lnTo>
                <a:lnTo>
                  <a:pt x="2928030" y="818820"/>
                </a:lnTo>
                <a:lnTo>
                  <a:pt x="2932114" y="803995"/>
                </a:lnTo>
                <a:lnTo>
                  <a:pt x="2927725" y="796329"/>
                </a:lnTo>
                <a:lnTo>
                  <a:pt x="2912912" y="792281"/>
                </a:lnTo>
                <a:close/>
              </a:path>
              <a:path w="3013075" h="845185">
                <a:moveTo>
                  <a:pt x="2993471" y="814282"/>
                </a:moveTo>
                <a:lnTo>
                  <a:pt x="2985820" y="818653"/>
                </a:lnTo>
                <a:lnTo>
                  <a:pt x="2983778" y="826084"/>
                </a:lnTo>
                <a:lnTo>
                  <a:pt x="2981766" y="833487"/>
                </a:lnTo>
                <a:lnTo>
                  <a:pt x="2986156" y="841156"/>
                </a:lnTo>
                <a:lnTo>
                  <a:pt x="3000969" y="845192"/>
                </a:lnTo>
                <a:lnTo>
                  <a:pt x="3008650" y="840833"/>
                </a:lnTo>
                <a:lnTo>
                  <a:pt x="3012673" y="825998"/>
                </a:lnTo>
                <a:lnTo>
                  <a:pt x="3008314" y="818333"/>
                </a:lnTo>
                <a:lnTo>
                  <a:pt x="2993471" y="814282"/>
                </a:lnTo>
                <a:close/>
              </a:path>
            </a:pathLst>
          </a:custGeom>
          <a:solidFill>
            <a:srgbClr val="B1B6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04683" y="3539866"/>
            <a:ext cx="599362" cy="6062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74604" y="3731894"/>
            <a:ext cx="472172" cy="5473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53918" y="4064680"/>
            <a:ext cx="3072130" cy="636905"/>
          </a:xfrm>
          <a:custGeom>
            <a:avLst/>
            <a:gdLst/>
            <a:ahLst/>
            <a:cxnLst/>
            <a:rect l="l" t="t" r="r" b="b"/>
            <a:pathLst>
              <a:path w="3072129" h="636904">
                <a:moveTo>
                  <a:pt x="0" y="636785"/>
                </a:moveTo>
                <a:lnTo>
                  <a:pt x="3071652" y="0"/>
                </a:lnTo>
              </a:path>
            </a:pathLst>
          </a:custGeom>
          <a:ln w="27844">
            <a:solidFill>
              <a:srgbClr val="B1B6B5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86805" y="4852052"/>
            <a:ext cx="1026415" cy="12821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35580" y="5458375"/>
            <a:ext cx="4234180" cy="96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310" dirty="0">
                <a:solidFill>
                  <a:srgbClr val="211F1F"/>
                </a:solidFill>
                <a:latin typeface="Calibri"/>
                <a:cs typeface="Calibri"/>
              </a:rPr>
              <a:t>r</a:t>
            </a:r>
            <a:r>
              <a:rPr sz="1750" spc="204" dirty="0">
                <a:solidFill>
                  <a:srgbClr val="211F1F"/>
                </a:solidFill>
                <a:latin typeface="Calibri"/>
                <a:cs typeface="Calibri"/>
              </a:rPr>
              <a:t>e</a:t>
            </a:r>
            <a:r>
              <a:rPr sz="1750" spc="280" dirty="0">
                <a:solidFill>
                  <a:srgbClr val="211F1F"/>
                </a:solidFill>
                <a:latin typeface="Calibri"/>
                <a:cs typeface="Calibri"/>
              </a:rPr>
              <a:t>u</a:t>
            </a:r>
            <a:r>
              <a:rPr sz="1750" spc="200" dirty="0">
                <a:solidFill>
                  <a:srgbClr val="211F1F"/>
                </a:solidFill>
                <a:latin typeface="Calibri"/>
                <a:cs typeface="Calibri"/>
              </a:rPr>
              <a:t>se</a:t>
            </a:r>
            <a:endParaRPr sz="1750">
              <a:latin typeface="Calibri"/>
              <a:cs typeface="Calibri"/>
            </a:endParaRPr>
          </a:p>
          <a:p>
            <a:pPr marL="3121660" marR="5080" indent="294640">
              <a:lnSpc>
                <a:spcPct val="100000"/>
              </a:lnSpc>
              <a:spcBef>
                <a:spcPts val="1420"/>
              </a:spcBef>
            </a:pPr>
            <a:r>
              <a:rPr sz="1750" spc="155" dirty="0">
                <a:solidFill>
                  <a:srgbClr val="211F1F"/>
                </a:solidFill>
                <a:latin typeface="Calibri"/>
                <a:cs typeface="Calibri"/>
              </a:rPr>
              <a:t>h</a:t>
            </a:r>
            <a:r>
              <a:rPr sz="1750" spc="285" dirty="0">
                <a:solidFill>
                  <a:srgbClr val="211F1F"/>
                </a:solidFill>
                <a:latin typeface="Calibri"/>
                <a:cs typeface="Calibri"/>
              </a:rPr>
              <a:t>i</a:t>
            </a:r>
            <a:r>
              <a:rPr sz="1750" spc="365" dirty="0">
                <a:solidFill>
                  <a:srgbClr val="211F1F"/>
                </a:solidFill>
                <a:latin typeface="Calibri"/>
                <a:cs typeface="Calibri"/>
              </a:rPr>
              <a:t>g</a:t>
            </a:r>
            <a:r>
              <a:rPr sz="1750" spc="155" dirty="0">
                <a:solidFill>
                  <a:srgbClr val="211F1F"/>
                </a:solidFill>
                <a:latin typeface="Calibri"/>
                <a:cs typeface="Calibri"/>
              </a:rPr>
              <a:t>h</a:t>
            </a:r>
            <a:r>
              <a:rPr sz="1750" spc="7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750" spc="350" dirty="0">
                <a:solidFill>
                  <a:srgbClr val="211F1F"/>
                </a:solidFill>
                <a:latin typeface="Calibri"/>
                <a:cs typeface="Calibri"/>
              </a:rPr>
              <a:t>c</a:t>
            </a:r>
            <a:r>
              <a:rPr sz="1750" spc="330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1750" spc="280" dirty="0">
                <a:solidFill>
                  <a:srgbClr val="211F1F"/>
                </a:solidFill>
                <a:latin typeface="Calibri"/>
                <a:cs typeface="Calibri"/>
              </a:rPr>
              <a:t>u</a:t>
            </a:r>
            <a:r>
              <a:rPr sz="1750" spc="155" dirty="0">
                <a:solidFill>
                  <a:srgbClr val="211F1F"/>
                </a:solidFill>
                <a:latin typeface="Calibri"/>
                <a:cs typeface="Calibri"/>
              </a:rPr>
              <a:t>p</a:t>
            </a:r>
            <a:r>
              <a:rPr sz="1750" spc="420" dirty="0">
                <a:solidFill>
                  <a:srgbClr val="211F1F"/>
                </a:solidFill>
                <a:latin typeface="Calibri"/>
                <a:cs typeface="Calibri"/>
              </a:rPr>
              <a:t>l</a:t>
            </a:r>
            <a:r>
              <a:rPr sz="1750" spc="285" dirty="0">
                <a:solidFill>
                  <a:srgbClr val="211F1F"/>
                </a:solidFill>
                <a:latin typeface="Calibri"/>
                <a:cs typeface="Calibri"/>
              </a:rPr>
              <a:t>i</a:t>
            </a:r>
            <a:r>
              <a:rPr sz="1750" spc="365" dirty="0">
                <a:solidFill>
                  <a:srgbClr val="211F1F"/>
                </a:solidFill>
                <a:latin typeface="Calibri"/>
                <a:cs typeface="Calibri"/>
              </a:rPr>
              <a:t>n</a:t>
            </a:r>
            <a:r>
              <a:rPr sz="1750" spc="370" dirty="0">
                <a:solidFill>
                  <a:srgbClr val="211F1F"/>
                </a:solidFill>
                <a:latin typeface="Calibri"/>
                <a:cs typeface="Calibri"/>
              </a:rPr>
              <a:t>g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07515" y="5077385"/>
            <a:ext cx="1252128" cy="12052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7377" y="1974694"/>
            <a:ext cx="2318610" cy="2537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4419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0983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4267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15" y="33406"/>
                </a:lnTo>
                <a:lnTo>
                  <a:pt x="27848" y="11143"/>
                </a:lnTo>
                <a:lnTo>
                  <a:pt x="16715" y="11143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15" y="11143"/>
                </a:lnTo>
                <a:lnTo>
                  <a:pt x="27848" y="11143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7517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1750" b="1" spc="-5" dirty="0">
                <a:solidFill>
                  <a:srgbClr val="DBDDDF"/>
                </a:solidFill>
                <a:latin typeface="Arial"/>
                <a:cs typeface="Arial"/>
              </a:rPr>
              <a:t>checkout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60417" y="1974694"/>
            <a:ext cx="2318610" cy="2537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7457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3999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7296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00518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</a:pPr>
            <a:r>
              <a:rPr sz="1750" b="1" dirty="0">
                <a:solidFill>
                  <a:srgbClr val="DBDDDF"/>
                </a:solidFill>
                <a:latin typeface="Arial"/>
                <a:cs typeface="Arial"/>
              </a:rPr>
              <a:t>shipping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25926" y="3628792"/>
            <a:ext cx="472561" cy="5454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0414" y="3500718"/>
            <a:ext cx="540389" cy="545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17826" y="2261217"/>
            <a:ext cx="3455670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560" dirty="0">
                <a:solidFill>
                  <a:srgbClr val="211F1F"/>
                </a:solidFill>
                <a:latin typeface="Calibri"/>
                <a:cs typeface="Calibri"/>
              </a:rPr>
              <a:t>microservices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7377" y="1974694"/>
            <a:ext cx="2318610" cy="2537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4419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0983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4267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15" y="33406"/>
                </a:lnTo>
                <a:lnTo>
                  <a:pt x="27848" y="11143"/>
                </a:lnTo>
                <a:lnTo>
                  <a:pt x="16715" y="11143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15" y="11143"/>
                </a:lnTo>
                <a:lnTo>
                  <a:pt x="27848" y="11143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67517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1750" b="1" spc="-5" dirty="0">
                <a:solidFill>
                  <a:srgbClr val="DBDDDF"/>
                </a:solidFill>
                <a:latin typeface="Arial"/>
                <a:cs typeface="Arial"/>
              </a:rPr>
              <a:t>checkout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60417" y="1974697"/>
            <a:ext cx="2318613" cy="2537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7457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3999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7296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00518" y="2361863"/>
            <a:ext cx="1438910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</a:pPr>
            <a:r>
              <a:rPr sz="1750" b="1" dirty="0">
                <a:solidFill>
                  <a:srgbClr val="DBDDDF"/>
                </a:solidFill>
                <a:latin typeface="Arial"/>
                <a:cs typeface="Arial"/>
              </a:rPr>
              <a:t>shipping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25926" y="3628792"/>
            <a:ext cx="472561" cy="545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0414" y="3500718"/>
            <a:ext cx="540389" cy="545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17826" y="2261217"/>
            <a:ext cx="3455670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560" dirty="0">
                <a:solidFill>
                  <a:srgbClr val="211F1F"/>
                </a:solidFill>
                <a:latin typeface="Calibri"/>
                <a:cs typeface="Calibri"/>
              </a:rPr>
              <a:t>microservices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84081" y="2632805"/>
            <a:ext cx="2038258" cy="10550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2156" y="3461768"/>
            <a:ext cx="1206551" cy="11659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44838" y="3934744"/>
            <a:ext cx="902147" cy="9057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44838" y="3934744"/>
            <a:ext cx="764042" cy="6992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68733" y="4013059"/>
            <a:ext cx="540366" cy="5455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2321" y="3461678"/>
            <a:ext cx="1207117" cy="11669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91570" y="3907404"/>
            <a:ext cx="834725" cy="9058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91570" y="3907404"/>
            <a:ext cx="688908" cy="7265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15220" y="3985155"/>
            <a:ext cx="472534" cy="545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3255">
              <a:lnSpc>
                <a:spcPct val="100000"/>
              </a:lnSpc>
            </a:pPr>
            <a:r>
              <a:rPr sz="4350" spc="-5" dirty="0"/>
              <a:t>prefe</a:t>
            </a:r>
            <a:r>
              <a:rPr sz="4350" dirty="0"/>
              <a:t>r</a:t>
            </a:r>
            <a:r>
              <a:rPr sz="4350" spc="320" dirty="0">
                <a:latin typeface="Times New Roman"/>
                <a:cs typeface="Times New Roman"/>
              </a:rPr>
              <a:t> </a:t>
            </a:r>
            <a:r>
              <a:rPr sz="4350" spc="-5" dirty="0"/>
              <a:t>duplicatio</a:t>
            </a:r>
            <a:r>
              <a:rPr sz="4350" dirty="0"/>
              <a:t>n</a:t>
            </a:r>
            <a:r>
              <a:rPr sz="4350" spc="325" dirty="0">
                <a:latin typeface="Times New Roman"/>
                <a:cs typeface="Times New Roman"/>
              </a:rPr>
              <a:t> </a:t>
            </a:r>
            <a:r>
              <a:rPr sz="4350" spc="-5" dirty="0"/>
              <a:t>ove</a:t>
            </a:r>
            <a:r>
              <a:rPr sz="4350" dirty="0"/>
              <a:t>r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coupling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7377" y="1974694"/>
            <a:ext cx="2318610" cy="2537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4419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0983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4267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15" y="33406"/>
                </a:lnTo>
                <a:lnTo>
                  <a:pt x="27848" y="11143"/>
                </a:lnTo>
                <a:lnTo>
                  <a:pt x="16715" y="11143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15" y="11143"/>
                </a:lnTo>
                <a:lnTo>
                  <a:pt x="27848" y="11143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60417" y="1974697"/>
            <a:ext cx="2318613" cy="2537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7457" y="5027602"/>
            <a:ext cx="985860" cy="1092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3999" y="4403404"/>
            <a:ext cx="0" cy="624840"/>
          </a:xfrm>
          <a:custGeom>
            <a:avLst/>
            <a:gdLst/>
            <a:ahLst/>
            <a:cxnLst/>
            <a:rect l="l" t="t" r="r" b="b"/>
            <a:pathLst>
              <a:path h="624839">
                <a:moveTo>
                  <a:pt x="0" y="0"/>
                </a:moveTo>
                <a:lnTo>
                  <a:pt x="0" y="6245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7296" y="50060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67517" y="2361863"/>
            <a:ext cx="7471409" cy="57848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  <a:tabLst>
                <a:tab pos="6286500" algn="l"/>
              </a:tabLst>
            </a:pPr>
            <a:r>
              <a:rPr sz="1750" b="1" spc="-5" dirty="0">
                <a:solidFill>
                  <a:srgbClr val="DBDDDF"/>
                </a:solidFill>
                <a:latin typeface="Arial"/>
                <a:cs typeface="Arial"/>
              </a:rPr>
              <a:t>checkou</a:t>
            </a:r>
            <a:r>
              <a:rPr sz="1750" b="1" dirty="0">
                <a:solidFill>
                  <a:srgbClr val="DBDDDF"/>
                </a:solidFill>
                <a:latin typeface="Arial"/>
                <a:cs typeface="Arial"/>
              </a:rPr>
              <a:t>t</a:t>
            </a:r>
            <a:r>
              <a:rPr sz="1750" b="1" dirty="0">
                <a:solidFill>
                  <a:srgbClr val="DBDDDF"/>
                </a:solidFill>
                <a:latin typeface="Times New Roman"/>
                <a:cs typeface="Times New Roman"/>
              </a:rPr>
              <a:t>	</a:t>
            </a:r>
            <a:r>
              <a:rPr sz="1750" b="1" dirty="0">
                <a:solidFill>
                  <a:srgbClr val="DBDDDF"/>
                </a:solidFill>
                <a:latin typeface="Arial"/>
                <a:cs typeface="Arial"/>
              </a:rPr>
              <a:t>shipping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25926" y="3628792"/>
            <a:ext cx="472561" cy="545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0414" y="3500718"/>
            <a:ext cx="540389" cy="545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17826" y="2261217"/>
            <a:ext cx="3455670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560" dirty="0">
                <a:solidFill>
                  <a:srgbClr val="211F1F"/>
                </a:solidFill>
                <a:latin typeface="Calibri"/>
                <a:cs typeface="Calibri"/>
              </a:rPr>
              <a:t>microservices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84081" y="2632805"/>
            <a:ext cx="2038258" cy="10550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2156" y="3461768"/>
            <a:ext cx="1206551" cy="11659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44838" y="3934744"/>
            <a:ext cx="902147" cy="9057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44838" y="3934744"/>
            <a:ext cx="764042" cy="6992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68733" y="4013059"/>
            <a:ext cx="540366" cy="5455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2321" y="3461678"/>
            <a:ext cx="1207117" cy="11669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91570" y="3907404"/>
            <a:ext cx="834725" cy="9058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91570" y="3907404"/>
            <a:ext cx="688908" cy="7265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15220" y="3985155"/>
            <a:ext cx="472534" cy="545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3114">
              <a:lnSpc>
                <a:spcPct val="100000"/>
              </a:lnSpc>
            </a:pPr>
            <a:r>
              <a:rPr sz="4350" dirty="0"/>
              <a:t>technical</a:t>
            </a:r>
            <a:r>
              <a:rPr sz="4350" spc="305" dirty="0">
                <a:latin typeface="Times New Roman"/>
                <a:cs typeface="Times New Roman"/>
              </a:rPr>
              <a:t> </a:t>
            </a:r>
            <a:r>
              <a:rPr sz="4350" dirty="0"/>
              <a:t>consisten</a:t>
            </a:r>
            <a:r>
              <a:rPr sz="4350" spc="-5" dirty="0"/>
              <a:t>c</a:t>
            </a:r>
            <a:r>
              <a:rPr sz="4350" dirty="0"/>
              <a:t>y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63999" y="2305375"/>
            <a:ext cx="3422782" cy="191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3999" y="2493083"/>
            <a:ext cx="189545" cy="2686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5842" y="2493083"/>
            <a:ext cx="380939" cy="2686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9927" y="4972414"/>
            <a:ext cx="2859569" cy="207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0689" y="4063873"/>
            <a:ext cx="3127302" cy="9085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30689" y="2393188"/>
            <a:ext cx="1670669" cy="1670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3324" y="3486383"/>
            <a:ext cx="888062" cy="5176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1359" y="2393188"/>
            <a:ext cx="1456669" cy="16706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1359" y="3486383"/>
            <a:ext cx="837901" cy="5176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79534" y="3588072"/>
            <a:ext cx="14325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service</a:t>
            </a:r>
            <a:r>
              <a:rPr sz="1400" b="1" spc="40" dirty="0">
                <a:solidFill>
                  <a:srgbClr val="F0F1F1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behavior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3114">
              <a:lnSpc>
                <a:spcPts val="5215"/>
              </a:lnSpc>
            </a:pPr>
            <a:r>
              <a:rPr sz="4350" dirty="0"/>
              <a:t>technical</a:t>
            </a:r>
            <a:r>
              <a:rPr sz="4350" spc="305" dirty="0">
                <a:latin typeface="Times New Roman"/>
                <a:cs typeface="Times New Roman"/>
              </a:rPr>
              <a:t> </a:t>
            </a:r>
            <a:r>
              <a:rPr sz="4350" dirty="0"/>
              <a:t>consisten</a:t>
            </a:r>
            <a:r>
              <a:rPr sz="4350" spc="-5" dirty="0"/>
              <a:t>c</a:t>
            </a:r>
            <a:r>
              <a:rPr sz="4350" dirty="0"/>
              <a:t>y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63999" y="2305375"/>
            <a:ext cx="189545" cy="2874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05842" y="2305375"/>
            <a:ext cx="380939" cy="2874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9927" y="4972414"/>
            <a:ext cx="2859569" cy="207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30689" y="4063873"/>
            <a:ext cx="3127302" cy="9085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0689" y="2403764"/>
            <a:ext cx="1670669" cy="16600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3324" y="3486383"/>
            <a:ext cx="888062" cy="5176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01359" y="2403764"/>
            <a:ext cx="1456669" cy="16600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1359" y="3486383"/>
            <a:ext cx="837901" cy="5176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79534" y="3588072"/>
            <a:ext cx="14325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service</a:t>
            </a:r>
            <a:r>
              <a:rPr sz="1400" b="1" spc="40" dirty="0">
                <a:solidFill>
                  <a:srgbClr val="F0F1F1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behavior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05909" y="1756765"/>
            <a:ext cx="3176747" cy="6469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0689" y="1770542"/>
            <a:ext cx="1670684" cy="5964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39552" y="1944513"/>
            <a:ext cx="561831" cy="2752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01359" y="1770542"/>
            <a:ext cx="1456669" cy="5964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1359" y="1944513"/>
            <a:ext cx="334874" cy="2752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66744" y="1986715"/>
            <a:ext cx="8578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F0F1F1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3114">
              <a:lnSpc>
                <a:spcPts val="5215"/>
              </a:lnSpc>
            </a:pPr>
            <a:r>
              <a:rPr sz="4350" dirty="0"/>
              <a:t>technical</a:t>
            </a:r>
            <a:r>
              <a:rPr sz="4350" spc="305" dirty="0">
                <a:latin typeface="Times New Roman"/>
                <a:cs typeface="Times New Roman"/>
              </a:rPr>
              <a:t> </a:t>
            </a:r>
            <a:r>
              <a:rPr sz="4350" dirty="0"/>
              <a:t>consisten</a:t>
            </a:r>
            <a:r>
              <a:rPr sz="4350" spc="-5" dirty="0"/>
              <a:t>c</a:t>
            </a:r>
            <a:r>
              <a:rPr sz="4350" dirty="0"/>
              <a:t>y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93102" y="2305375"/>
            <a:ext cx="393679" cy="2874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36907" y="4972414"/>
            <a:ext cx="2959842" cy="207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6907" y="4063873"/>
            <a:ext cx="3121084" cy="9085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36907" y="2403764"/>
            <a:ext cx="1664451" cy="16600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3324" y="3486383"/>
            <a:ext cx="888062" cy="517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1359" y="2403764"/>
            <a:ext cx="1456669" cy="16600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01359" y="3486383"/>
            <a:ext cx="837901" cy="5176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79534" y="3588072"/>
            <a:ext cx="14325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service</a:t>
            </a:r>
            <a:r>
              <a:rPr sz="1400" b="1" spc="40" dirty="0">
                <a:solidFill>
                  <a:srgbClr val="F0F1F1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behavior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05909" y="1756765"/>
            <a:ext cx="3176747" cy="5486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6907" y="2305375"/>
            <a:ext cx="3145749" cy="983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6907" y="1770542"/>
            <a:ext cx="1664482" cy="5964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39552" y="1944513"/>
            <a:ext cx="561831" cy="2752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01359" y="1770542"/>
            <a:ext cx="1456669" cy="5964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1359" y="1944513"/>
            <a:ext cx="334874" cy="2752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66744" y="1986715"/>
            <a:ext cx="8578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F0F1F1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10549" y="1760423"/>
            <a:ext cx="1095359" cy="19318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10549" y="1760423"/>
            <a:ext cx="1126357" cy="38656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36396" y="5116860"/>
            <a:ext cx="1074816" cy="4732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36396" y="3446177"/>
            <a:ext cx="1074811" cy="1670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7501" y="3559287"/>
            <a:ext cx="646998" cy="2733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36396" y="1775480"/>
            <a:ext cx="1074816" cy="1670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75408" y="3588072"/>
            <a:ext cx="6000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0F1F1"/>
                </a:solidFill>
                <a:latin typeface="Arial"/>
                <a:cs typeface="Arial"/>
              </a:rPr>
              <a:t>metrics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3114">
              <a:lnSpc>
                <a:spcPts val="5215"/>
              </a:lnSpc>
            </a:pPr>
            <a:r>
              <a:rPr sz="4350" dirty="0"/>
              <a:t>technical</a:t>
            </a:r>
            <a:r>
              <a:rPr sz="4350" spc="305" dirty="0">
                <a:latin typeface="Times New Roman"/>
                <a:cs typeface="Times New Roman"/>
              </a:rPr>
              <a:t> </a:t>
            </a:r>
            <a:r>
              <a:rPr sz="4350" dirty="0"/>
              <a:t>consisten</a:t>
            </a:r>
            <a:r>
              <a:rPr sz="4350" spc="-5" dirty="0"/>
              <a:t>c</a:t>
            </a:r>
            <a:r>
              <a:rPr sz="4350" dirty="0"/>
              <a:t>y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6907" y="4160723"/>
            <a:ext cx="3349873" cy="1018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36907" y="4063857"/>
            <a:ext cx="3121121" cy="9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6907" y="2403764"/>
            <a:ext cx="1664451" cy="16600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3324" y="3486383"/>
            <a:ext cx="888034" cy="517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9534" y="3588072"/>
            <a:ext cx="798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service</a:t>
            </a:r>
            <a:r>
              <a:rPr sz="1400" b="1" spc="40" dirty="0">
                <a:solidFill>
                  <a:srgbClr val="F0F1F1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5259" y="2403764"/>
            <a:ext cx="1492885" cy="166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ehavior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05909" y="1756765"/>
            <a:ext cx="3176747" cy="2952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6907" y="1770542"/>
            <a:ext cx="1669481" cy="22933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39552" y="1944491"/>
            <a:ext cx="561807" cy="275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91215" y="2003541"/>
            <a:ext cx="510158" cy="1650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1359" y="1770542"/>
            <a:ext cx="1456669" cy="281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01359" y="2168550"/>
            <a:ext cx="5029" cy="1983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01359" y="1944491"/>
            <a:ext cx="334883" cy="1075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1359" y="2003531"/>
            <a:ext cx="297850" cy="1650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66744" y="1986715"/>
            <a:ext cx="4711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F0F1F1"/>
                </a:solidFill>
                <a:latin typeface="Arial"/>
                <a:cs typeface="Arial"/>
              </a:rPr>
              <a:t>integr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24959" y="1986715"/>
            <a:ext cx="1533525" cy="31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F0F1F1"/>
                </a:solidFill>
                <a:latin typeface="Arial"/>
                <a:cs typeface="Arial"/>
              </a:rPr>
              <a:t>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05909" y="5179559"/>
            <a:ext cx="3176747" cy="4519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36907" y="4984536"/>
            <a:ext cx="3145749" cy="1950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36907" y="4998654"/>
            <a:ext cx="3121121" cy="5964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72100" y="5174083"/>
            <a:ext cx="1037045" cy="2733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97542" y="5202129"/>
            <a:ext cx="9963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11F1F"/>
                </a:solidFill>
                <a:latin typeface="Arial"/>
                <a:cs typeface="Arial"/>
              </a:rPr>
              <a:t>downstream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10549" y="1760423"/>
            <a:ext cx="1095359" cy="19318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10549" y="1760423"/>
            <a:ext cx="4246351" cy="38656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36427" y="5116861"/>
            <a:ext cx="1074780" cy="4732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36427" y="3446180"/>
            <a:ext cx="1074785" cy="16706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47501" y="3559287"/>
            <a:ext cx="646998" cy="2733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36427" y="1775480"/>
            <a:ext cx="1074785" cy="16707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75408" y="3588072"/>
            <a:ext cx="6000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0F1F1"/>
                </a:solidFill>
                <a:latin typeface="Arial"/>
                <a:cs typeface="Arial"/>
              </a:rPr>
              <a:t>metrics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82657" y="2052025"/>
            <a:ext cx="1802526" cy="38456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86781" y="2432937"/>
            <a:ext cx="1598401" cy="172778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58029" y="2305375"/>
            <a:ext cx="228752" cy="18553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06388" y="2403764"/>
            <a:ext cx="1451640" cy="175695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06388" y="3486383"/>
            <a:ext cx="832896" cy="5176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06388" y="3617566"/>
            <a:ext cx="595277" cy="12990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126632" y="2173174"/>
            <a:ext cx="303784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415">
              <a:lnSpc>
                <a:spcPct val="100000"/>
              </a:lnSpc>
            </a:pPr>
            <a:r>
              <a:rPr sz="1400" b="1" spc="-5" dirty="0">
                <a:solidFill>
                  <a:srgbClr val="010102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010102"/>
                </a:solidFill>
                <a:latin typeface="Arial"/>
                <a:cs typeface="Arial"/>
              </a:rPr>
              <a:t>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58029" y="2052015"/>
            <a:ext cx="24634" cy="25332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06388" y="2305375"/>
            <a:ext cx="1476268" cy="983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06388" y="2052025"/>
            <a:ext cx="1451640" cy="3149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06388" y="2052025"/>
            <a:ext cx="329854" cy="16767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06388" y="2052035"/>
            <a:ext cx="292822" cy="11651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26632" y="2173174"/>
            <a:ext cx="3037618" cy="186654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3114">
              <a:lnSpc>
                <a:spcPts val="5215"/>
              </a:lnSpc>
            </a:pPr>
            <a:r>
              <a:rPr sz="4350" dirty="0"/>
              <a:t>technical</a:t>
            </a:r>
            <a:r>
              <a:rPr sz="4350" spc="305" dirty="0">
                <a:latin typeface="Times New Roman"/>
                <a:cs typeface="Times New Roman"/>
              </a:rPr>
              <a:t> </a:t>
            </a:r>
            <a:r>
              <a:rPr sz="4350" dirty="0"/>
              <a:t>consisten</a:t>
            </a:r>
            <a:r>
              <a:rPr sz="4350" spc="-5" dirty="0"/>
              <a:t>c</a:t>
            </a:r>
            <a:r>
              <a:rPr sz="4350" dirty="0"/>
              <a:t>y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6907" y="4160723"/>
            <a:ext cx="3349873" cy="1018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36907" y="4063857"/>
            <a:ext cx="3121121" cy="9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6907" y="2403764"/>
            <a:ext cx="1664451" cy="16600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3324" y="3486383"/>
            <a:ext cx="888034" cy="517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9534" y="3588072"/>
            <a:ext cx="7988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service</a:t>
            </a:r>
            <a:r>
              <a:rPr sz="1400" b="1" spc="40" dirty="0">
                <a:solidFill>
                  <a:srgbClr val="F0F1F1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5259" y="2403764"/>
            <a:ext cx="1492885" cy="166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b="1" dirty="0">
                <a:solidFill>
                  <a:srgbClr val="F0F1F1"/>
                </a:solidFill>
                <a:latin typeface="Arial"/>
                <a:cs typeface="Arial"/>
              </a:rPr>
              <a:t>ehavior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05909" y="1756765"/>
            <a:ext cx="3176747" cy="2952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6907" y="1770542"/>
            <a:ext cx="1669481" cy="22933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39552" y="1944491"/>
            <a:ext cx="561807" cy="275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91215" y="2003541"/>
            <a:ext cx="510158" cy="1650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1359" y="1770542"/>
            <a:ext cx="1456669" cy="281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01359" y="2168550"/>
            <a:ext cx="5029" cy="1983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01359" y="1944491"/>
            <a:ext cx="334883" cy="1075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1359" y="2003531"/>
            <a:ext cx="297850" cy="1650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66744" y="1986715"/>
            <a:ext cx="4711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F0F1F1"/>
                </a:solidFill>
                <a:latin typeface="Arial"/>
                <a:cs typeface="Arial"/>
              </a:rPr>
              <a:t>integr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24959" y="1986715"/>
            <a:ext cx="1533525" cy="31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F0F1F1"/>
                </a:solidFill>
                <a:latin typeface="Arial"/>
                <a:cs typeface="Arial"/>
              </a:rPr>
              <a:t>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05909" y="5179559"/>
            <a:ext cx="3176747" cy="4519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36907" y="4984536"/>
            <a:ext cx="3145749" cy="1950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36907" y="4998654"/>
            <a:ext cx="3121121" cy="5964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72100" y="5174083"/>
            <a:ext cx="1037045" cy="2733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10549" y="1760423"/>
            <a:ext cx="1095359" cy="19318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0549" y="1949954"/>
            <a:ext cx="129418" cy="36761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46885" y="1760423"/>
            <a:ext cx="3510015" cy="38656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36427" y="5116861"/>
            <a:ext cx="1074780" cy="4732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36427" y="3446180"/>
            <a:ext cx="1074785" cy="16706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47501" y="3559287"/>
            <a:ext cx="646998" cy="2733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36427" y="1775480"/>
            <a:ext cx="1074785" cy="16707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82657" y="2052025"/>
            <a:ext cx="1802526" cy="3845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6781" y="2432937"/>
            <a:ext cx="1598401" cy="17277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58029" y="2305375"/>
            <a:ext cx="228752" cy="18553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06388" y="2403764"/>
            <a:ext cx="1451640" cy="17569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06388" y="3486383"/>
            <a:ext cx="832896" cy="5176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06388" y="3617566"/>
            <a:ext cx="595277" cy="12990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126632" y="2173174"/>
            <a:ext cx="303784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415">
              <a:lnSpc>
                <a:spcPct val="100000"/>
              </a:lnSpc>
            </a:pPr>
            <a:r>
              <a:rPr sz="1400" b="1" spc="-5" dirty="0">
                <a:solidFill>
                  <a:srgbClr val="010102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010102"/>
                </a:solidFill>
                <a:latin typeface="Arial"/>
                <a:cs typeface="Arial"/>
              </a:rPr>
              <a:t>ior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58029" y="2052015"/>
            <a:ext cx="24634" cy="25332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06388" y="2305375"/>
            <a:ext cx="1476268" cy="9838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06388" y="2052025"/>
            <a:ext cx="1451640" cy="31491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06388" y="2052025"/>
            <a:ext cx="329854" cy="16767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06388" y="2052035"/>
            <a:ext cx="292822" cy="11651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26632" y="2173174"/>
            <a:ext cx="3037618" cy="186654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56836" y="5090966"/>
            <a:ext cx="3481751" cy="149700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19575" y="6333942"/>
            <a:ext cx="2529708" cy="685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44948" y="5816317"/>
            <a:ext cx="2649493" cy="51762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19575" y="5855716"/>
            <a:ext cx="2529708" cy="4782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415351" y="5202129"/>
            <a:ext cx="397827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981960">
              <a:lnSpc>
                <a:spcPct val="100000"/>
              </a:lnSpc>
            </a:pPr>
            <a:r>
              <a:rPr sz="1400" spc="-5" dirty="0">
                <a:solidFill>
                  <a:srgbClr val="211F1F"/>
                </a:solidFill>
                <a:latin typeface="Arial"/>
                <a:cs typeface="Arial"/>
              </a:rPr>
              <a:t>downstream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1520825" algn="ctr">
              <a:lnSpc>
                <a:spcPct val="90000"/>
              </a:lnSpc>
            </a:pP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Conside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r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Service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Te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m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p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late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s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to</a:t>
            </a:r>
            <a:r>
              <a:rPr sz="1400" i="1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make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i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eas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y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to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d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o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the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right</a:t>
            </a:r>
            <a:r>
              <a:rPr sz="1400" i="1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hing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!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75408" y="3588072"/>
            <a:ext cx="6000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0F1F1"/>
                </a:solidFill>
                <a:latin typeface="Arial"/>
                <a:cs typeface="Arial"/>
              </a:rPr>
              <a:t>metrics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339967" y="5276129"/>
            <a:ext cx="606908" cy="3681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25578" y="5237207"/>
            <a:ext cx="267780" cy="33135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48372" y="5258509"/>
            <a:ext cx="254350" cy="3169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294" y="2968772"/>
            <a:ext cx="6229529" cy="1748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1611886"/>
                </a:lnTo>
                <a:lnTo>
                  <a:pt x="25040" y="1644823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69"/>
                </a:lnTo>
                <a:lnTo>
                  <a:pt x="6069268" y="1600282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17980" y="3393419"/>
            <a:ext cx="5721037" cy="5358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7819" y="3462700"/>
            <a:ext cx="2052209" cy="375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6420" y="3838123"/>
            <a:ext cx="3079882" cy="5376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7112" y="3929258"/>
            <a:ext cx="2624983" cy="446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7112" y="3838123"/>
            <a:ext cx="5711906" cy="911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8179" y="3909207"/>
            <a:ext cx="1786127" cy="426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7"/>
                </a:lnTo>
                <a:lnTo>
                  <a:pt x="7580" y="25043"/>
                </a:lnTo>
                <a:lnTo>
                  <a:pt x="0" y="52120"/>
                </a:lnTo>
                <a:lnTo>
                  <a:pt x="1291" y="335388"/>
                </a:lnTo>
                <a:lnTo>
                  <a:pt x="25032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51554" y="3123327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59426" y="2821246"/>
            <a:ext cx="0" cy="582295"/>
          </a:xfrm>
          <a:custGeom>
            <a:avLst/>
            <a:gdLst/>
            <a:ahLst/>
            <a:cxnLst/>
            <a:rect l="l" t="t" r="r" b="b"/>
            <a:pathLst>
              <a:path h="582295">
                <a:moveTo>
                  <a:pt x="0" y="0"/>
                </a:moveTo>
                <a:lnTo>
                  <a:pt x="0" y="581835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22598" y="3156955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05670" y="314683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31" y="27828"/>
                </a:lnTo>
                <a:lnTo>
                  <a:pt x="41788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8"/>
                </a:lnTo>
                <a:lnTo>
                  <a:pt x="6963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4583" y="2818960"/>
            <a:ext cx="0" cy="352425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2412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34569" y="2812464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0"/>
                </a:moveTo>
                <a:lnTo>
                  <a:pt x="0" y="343363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9274" y="4314592"/>
            <a:ext cx="0" cy="575310"/>
          </a:xfrm>
          <a:custGeom>
            <a:avLst/>
            <a:gdLst/>
            <a:ahLst/>
            <a:cxnLst/>
            <a:rect l="l" t="t" r="r" b="b"/>
            <a:pathLst>
              <a:path h="575310">
                <a:moveTo>
                  <a:pt x="0" y="0"/>
                </a:moveTo>
                <a:lnTo>
                  <a:pt x="0" y="575227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386" y="4545469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29139" y="4299193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3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08052" y="4541348"/>
            <a:ext cx="0" cy="353695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10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8064" y="454617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05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51889" y="2319944"/>
            <a:ext cx="6229535" cy="5668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21" y="241472"/>
                </a:lnTo>
                <a:lnTo>
                  <a:pt x="454443" y="217715"/>
                </a:lnTo>
                <a:lnTo>
                  <a:pt x="462015" y="190621"/>
                </a:lnTo>
                <a:lnTo>
                  <a:pt x="460721" y="40514"/>
                </a:lnTo>
                <a:lnTo>
                  <a:pt x="436987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251889" y="2368346"/>
            <a:ext cx="6228080" cy="5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0">
              <a:lnSpc>
                <a:spcPct val="100000"/>
              </a:lnSpc>
              <a:tabLst>
                <a:tab pos="2562225" algn="l"/>
                <a:tab pos="3149600" algn="l"/>
                <a:tab pos="3736975" algn="l"/>
                <a:tab pos="4324350" algn="l"/>
                <a:tab pos="4911725" algn="l"/>
                <a:tab pos="5499100" algn="l"/>
              </a:tabLst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4619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4619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4619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7543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7543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7543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1425" baseline="17543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268294" y="2968772"/>
            <a:ext cx="6211455" cy="495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59421" y="2886763"/>
            <a:ext cx="0" cy="132080"/>
          </a:xfrm>
          <a:custGeom>
            <a:avLst/>
            <a:gdLst/>
            <a:ahLst/>
            <a:cxnLst/>
            <a:rect l="l" t="t" r="r" b="b"/>
            <a:pathLst>
              <a:path h="132080">
                <a:moveTo>
                  <a:pt x="0" y="0"/>
                </a:moveTo>
                <a:lnTo>
                  <a:pt x="0" y="131599"/>
                </a:lnTo>
              </a:path>
            </a:pathLst>
          </a:custGeom>
          <a:ln w="15617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4583" y="2886763"/>
            <a:ext cx="0" cy="132080"/>
          </a:xfrm>
          <a:custGeom>
            <a:avLst/>
            <a:gdLst/>
            <a:ahLst/>
            <a:cxnLst/>
            <a:rect l="l" t="t" r="r" b="b"/>
            <a:pathLst>
              <a:path h="132080">
                <a:moveTo>
                  <a:pt x="0" y="0"/>
                </a:moveTo>
                <a:lnTo>
                  <a:pt x="0" y="131599"/>
                </a:lnTo>
              </a:path>
            </a:pathLst>
          </a:custGeom>
          <a:ln w="15628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34569" y="2886763"/>
            <a:ext cx="0" cy="132080"/>
          </a:xfrm>
          <a:custGeom>
            <a:avLst/>
            <a:gdLst/>
            <a:ahLst/>
            <a:cxnLst/>
            <a:rect l="l" t="t" r="r" b="b"/>
            <a:pathLst>
              <a:path h="132080">
                <a:moveTo>
                  <a:pt x="0" y="0"/>
                </a:moveTo>
                <a:lnTo>
                  <a:pt x="0" y="131599"/>
                </a:lnTo>
              </a:path>
            </a:pathLst>
          </a:custGeom>
          <a:ln w="15640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51889" y="2368346"/>
            <a:ext cx="6227859" cy="5184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77403" y="2846639"/>
            <a:ext cx="14356" cy="401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10216" y="2753309"/>
            <a:ext cx="1930100" cy="1043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0216" y="2385537"/>
            <a:ext cx="4038" cy="50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7564" y="197"/>
                </a:lnTo>
                <a:lnTo>
                  <a:pt x="13432" y="17190"/>
                </a:lnTo>
                <a:lnTo>
                  <a:pt x="0" y="52120"/>
                </a:lnTo>
                <a:lnTo>
                  <a:pt x="52" y="357426"/>
                </a:lnTo>
                <a:lnTo>
                  <a:pt x="16089" y="392774"/>
                </a:lnTo>
                <a:lnTo>
                  <a:pt x="52126" y="407243"/>
                </a:lnTo>
                <a:lnTo>
                  <a:pt x="2307631" y="407243"/>
                </a:lnTo>
                <a:lnTo>
                  <a:pt x="2307631" y="290809"/>
                </a:lnTo>
                <a:lnTo>
                  <a:pt x="68854" y="290809"/>
                </a:lnTo>
                <a:lnTo>
                  <a:pt x="68854" y="128290"/>
                </a:lnTo>
                <a:lnTo>
                  <a:pt x="2307631" y="128290"/>
                </a:lnTo>
                <a:lnTo>
                  <a:pt x="2307631" y="37246"/>
                </a:lnTo>
                <a:lnTo>
                  <a:pt x="4070046" y="37246"/>
                </a:lnTo>
                <a:lnTo>
                  <a:pt x="4070046" y="29961"/>
                </a:lnTo>
                <a:lnTo>
                  <a:pt x="6064023" y="29961"/>
                </a:lnTo>
                <a:lnTo>
                  <a:pt x="6063061" y="27402"/>
                </a:lnTo>
                <a:lnTo>
                  <a:pt x="6054963" y="16238"/>
                </a:lnTo>
                <a:lnTo>
                  <a:pt x="6044248" y="7583"/>
                </a:lnTo>
                <a:lnTo>
                  <a:pt x="6031467" y="1987"/>
                </a:lnTo>
                <a:lnTo>
                  <a:pt x="6017169" y="0"/>
                </a:lnTo>
                <a:close/>
              </a:path>
              <a:path w="6069330" h="407669">
                <a:moveTo>
                  <a:pt x="6064023" y="29961"/>
                </a:moveTo>
                <a:lnTo>
                  <a:pt x="5867116" y="29961"/>
                </a:lnTo>
                <a:lnTo>
                  <a:pt x="5867116" y="407243"/>
                </a:lnTo>
                <a:lnTo>
                  <a:pt x="6017169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64023" y="29961"/>
                </a:lnTo>
                <a:close/>
              </a:path>
              <a:path w="6069330" h="407669">
                <a:moveTo>
                  <a:pt x="2307631" y="128290"/>
                </a:moveTo>
                <a:lnTo>
                  <a:pt x="1820469" y="128290"/>
                </a:lnTo>
                <a:lnTo>
                  <a:pt x="1820469" y="290809"/>
                </a:lnTo>
                <a:lnTo>
                  <a:pt x="2307631" y="290809"/>
                </a:lnTo>
                <a:lnTo>
                  <a:pt x="2307631" y="128290"/>
                </a:lnTo>
                <a:close/>
              </a:path>
            </a:pathLst>
          </a:custGeom>
          <a:solidFill>
            <a:srgbClr val="C3C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69676" y="2496636"/>
            <a:ext cx="1751964" cy="162560"/>
          </a:xfrm>
          <a:custGeom>
            <a:avLst/>
            <a:gdLst/>
            <a:ahLst/>
            <a:cxnLst/>
            <a:rect l="l" t="t" r="r" b="b"/>
            <a:pathLst>
              <a:path w="1751964" h="162560">
                <a:moveTo>
                  <a:pt x="0" y="162520"/>
                </a:moveTo>
                <a:lnTo>
                  <a:pt x="1751588" y="162520"/>
                </a:lnTo>
                <a:lnTo>
                  <a:pt x="1751588" y="0"/>
                </a:lnTo>
                <a:lnTo>
                  <a:pt x="0" y="0"/>
                </a:lnTo>
                <a:lnTo>
                  <a:pt x="0" y="162520"/>
                </a:lnTo>
                <a:close/>
              </a:path>
            </a:pathLst>
          </a:custGeom>
          <a:solidFill>
            <a:srgbClr val="C3C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474655" y="2489000"/>
            <a:ext cx="1659889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608453" y="2405593"/>
            <a:ext cx="592744" cy="4713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50643" y="2696159"/>
            <a:ext cx="328025" cy="794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50643" y="2442078"/>
            <a:ext cx="328025" cy="135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613" y="0"/>
                </a:moveTo>
                <a:lnTo>
                  <a:pt x="409955" y="0"/>
                </a:ln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13613" y="242773"/>
                </a:lnTo>
                <a:lnTo>
                  <a:pt x="454778" y="217206"/>
                </a:lnTo>
                <a:lnTo>
                  <a:pt x="462046" y="190621"/>
                </a:lnTo>
                <a:lnTo>
                  <a:pt x="462038" y="172577"/>
                </a:lnTo>
                <a:lnTo>
                  <a:pt x="167853" y="172577"/>
                </a:lnTo>
                <a:lnTo>
                  <a:pt x="167853" y="81442"/>
                </a:lnTo>
                <a:lnTo>
                  <a:pt x="461998" y="81442"/>
                </a:lnTo>
                <a:lnTo>
                  <a:pt x="461984" y="49560"/>
                </a:lnTo>
                <a:lnTo>
                  <a:pt x="444731" y="13285"/>
                </a:lnTo>
                <a:lnTo>
                  <a:pt x="417179" y="365"/>
                </a:lnTo>
                <a:lnTo>
                  <a:pt x="413613" y="0"/>
                </a:lnTo>
                <a:close/>
              </a:path>
              <a:path w="462279" h="243205">
                <a:moveTo>
                  <a:pt x="461998" y="81442"/>
                </a:moveTo>
                <a:lnTo>
                  <a:pt x="295716" y="81442"/>
                </a:lnTo>
                <a:lnTo>
                  <a:pt x="295716" y="172577"/>
                </a:lnTo>
                <a:lnTo>
                  <a:pt x="462038" y="172577"/>
                </a:lnTo>
                <a:lnTo>
                  <a:pt x="461998" y="814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25898" y="2535949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0" y="91142"/>
                </a:moveTo>
                <a:lnTo>
                  <a:pt x="127896" y="91142"/>
                </a:lnTo>
                <a:lnTo>
                  <a:pt x="127896" y="0"/>
                </a:lnTo>
                <a:lnTo>
                  <a:pt x="0" y="0"/>
                </a:lnTo>
                <a:lnTo>
                  <a:pt x="0" y="911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802026" y="2522492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97144" y="2405593"/>
            <a:ext cx="586861" cy="4027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37505" y="2696281"/>
            <a:ext cx="328025" cy="793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37505" y="2442078"/>
            <a:ext cx="328025" cy="134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430" y="0"/>
                </a:moveTo>
                <a:lnTo>
                  <a:pt x="409955" y="0"/>
                </a:ln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13430" y="242773"/>
                </a:lnTo>
                <a:lnTo>
                  <a:pt x="454759" y="217225"/>
                </a:lnTo>
                <a:lnTo>
                  <a:pt x="462046" y="190621"/>
                </a:lnTo>
                <a:lnTo>
                  <a:pt x="462035" y="172577"/>
                </a:lnTo>
                <a:lnTo>
                  <a:pt x="167853" y="172577"/>
                </a:lnTo>
                <a:lnTo>
                  <a:pt x="167853" y="81442"/>
                </a:lnTo>
                <a:lnTo>
                  <a:pt x="461982" y="81442"/>
                </a:lnTo>
                <a:lnTo>
                  <a:pt x="461963" y="49155"/>
                </a:lnTo>
                <a:lnTo>
                  <a:pt x="444389" y="13012"/>
                </a:lnTo>
                <a:lnTo>
                  <a:pt x="416874" y="335"/>
                </a:lnTo>
                <a:lnTo>
                  <a:pt x="413430" y="0"/>
                </a:lnTo>
                <a:close/>
              </a:path>
              <a:path w="462279" h="243205">
                <a:moveTo>
                  <a:pt x="461982" y="81442"/>
                </a:moveTo>
                <a:lnTo>
                  <a:pt x="295716" y="81442"/>
                </a:lnTo>
                <a:lnTo>
                  <a:pt x="295716" y="172577"/>
                </a:lnTo>
                <a:lnTo>
                  <a:pt x="462035" y="172577"/>
                </a:lnTo>
                <a:lnTo>
                  <a:pt x="461982" y="814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13247" y="2535949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0" y="91142"/>
                </a:moveTo>
                <a:lnTo>
                  <a:pt x="127896" y="91142"/>
                </a:lnTo>
                <a:lnTo>
                  <a:pt x="127896" y="0"/>
                </a:lnTo>
                <a:lnTo>
                  <a:pt x="0" y="0"/>
                </a:lnTo>
                <a:lnTo>
                  <a:pt x="0" y="911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389388" y="2522492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818632" y="2775590"/>
            <a:ext cx="588690" cy="1111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84006" y="2405593"/>
            <a:ext cx="586861" cy="4027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26195" y="2696372"/>
            <a:ext cx="326227" cy="792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26195" y="2442078"/>
            <a:ext cx="326227" cy="13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247" y="0"/>
                </a:moveTo>
                <a:lnTo>
                  <a:pt x="409955" y="0"/>
                </a:ln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13247" y="242773"/>
                </a:lnTo>
                <a:lnTo>
                  <a:pt x="454768" y="217251"/>
                </a:lnTo>
                <a:lnTo>
                  <a:pt x="462076" y="190621"/>
                </a:lnTo>
                <a:lnTo>
                  <a:pt x="462062" y="172577"/>
                </a:lnTo>
                <a:lnTo>
                  <a:pt x="167853" y="172577"/>
                </a:lnTo>
                <a:lnTo>
                  <a:pt x="167853" y="81442"/>
                </a:lnTo>
                <a:lnTo>
                  <a:pt x="461991" y="81442"/>
                </a:lnTo>
                <a:lnTo>
                  <a:pt x="461965" y="48695"/>
                </a:lnTo>
                <a:lnTo>
                  <a:pt x="444061" y="12705"/>
                </a:lnTo>
                <a:lnTo>
                  <a:pt x="416539" y="304"/>
                </a:lnTo>
                <a:lnTo>
                  <a:pt x="413247" y="0"/>
                </a:lnTo>
                <a:close/>
              </a:path>
              <a:path w="462279" h="243205">
                <a:moveTo>
                  <a:pt x="461991" y="81442"/>
                </a:moveTo>
                <a:lnTo>
                  <a:pt x="295747" y="81442"/>
                </a:lnTo>
                <a:lnTo>
                  <a:pt x="295747" y="172577"/>
                </a:lnTo>
                <a:lnTo>
                  <a:pt x="462062" y="172577"/>
                </a:lnTo>
                <a:lnTo>
                  <a:pt x="461991" y="814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00597" y="2535949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0" y="91142"/>
                </a:moveTo>
                <a:lnTo>
                  <a:pt x="127896" y="91142"/>
                </a:lnTo>
                <a:lnTo>
                  <a:pt x="127896" y="0"/>
                </a:lnTo>
                <a:lnTo>
                  <a:pt x="0" y="0"/>
                </a:lnTo>
                <a:lnTo>
                  <a:pt x="0" y="911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976713" y="2522492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407322" y="2775590"/>
            <a:ext cx="552236" cy="25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70868" y="2398308"/>
            <a:ext cx="588690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13027" y="2688630"/>
            <a:ext cx="326257" cy="8695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13027" y="2434762"/>
            <a:ext cx="326257" cy="127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064" y="0"/>
                </a:moveTo>
                <a:lnTo>
                  <a:pt x="409895" y="0"/>
                </a:ln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13064" y="242773"/>
                </a:lnTo>
                <a:lnTo>
                  <a:pt x="454708" y="217270"/>
                </a:lnTo>
                <a:lnTo>
                  <a:pt x="462015" y="190621"/>
                </a:lnTo>
                <a:lnTo>
                  <a:pt x="461998" y="172577"/>
                </a:lnTo>
                <a:lnTo>
                  <a:pt x="167792" y="172577"/>
                </a:lnTo>
                <a:lnTo>
                  <a:pt x="167792" y="81442"/>
                </a:lnTo>
                <a:lnTo>
                  <a:pt x="461909" y="81442"/>
                </a:lnTo>
                <a:lnTo>
                  <a:pt x="461876" y="48283"/>
                </a:lnTo>
                <a:lnTo>
                  <a:pt x="443700" y="12413"/>
                </a:lnTo>
                <a:lnTo>
                  <a:pt x="416173" y="274"/>
                </a:lnTo>
                <a:lnTo>
                  <a:pt x="413064" y="0"/>
                </a:lnTo>
                <a:close/>
              </a:path>
              <a:path w="462279" h="243205">
                <a:moveTo>
                  <a:pt x="461909" y="81442"/>
                </a:moveTo>
                <a:lnTo>
                  <a:pt x="295716" y="81442"/>
                </a:lnTo>
                <a:lnTo>
                  <a:pt x="295716" y="172577"/>
                </a:lnTo>
                <a:lnTo>
                  <a:pt x="461998" y="172577"/>
                </a:lnTo>
                <a:lnTo>
                  <a:pt x="461909" y="814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587916" y="2528116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0" y="91142"/>
                </a:moveTo>
                <a:lnTo>
                  <a:pt x="127908" y="91142"/>
                </a:lnTo>
                <a:lnTo>
                  <a:pt x="127908" y="0"/>
                </a:lnTo>
                <a:lnTo>
                  <a:pt x="0" y="0"/>
                </a:lnTo>
                <a:lnTo>
                  <a:pt x="0" y="911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6564076" y="2514669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959558" y="2398308"/>
            <a:ext cx="586861" cy="4027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99919" y="2688356"/>
            <a:ext cx="328056" cy="872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99919" y="2434762"/>
            <a:ext cx="328056" cy="129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522" y="0"/>
                </a:moveTo>
                <a:lnTo>
                  <a:pt x="409895" y="0"/>
                </a:ln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13522" y="242773"/>
                </a:lnTo>
                <a:lnTo>
                  <a:pt x="454758" y="217216"/>
                </a:lnTo>
                <a:lnTo>
                  <a:pt x="462046" y="190621"/>
                </a:lnTo>
                <a:lnTo>
                  <a:pt x="462037" y="172577"/>
                </a:lnTo>
                <a:lnTo>
                  <a:pt x="167792" y="172577"/>
                </a:lnTo>
                <a:lnTo>
                  <a:pt x="167792" y="81442"/>
                </a:lnTo>
                <a:lnTo>
                  <a:pt x="461995" y="81442"/>
                </a:lnTo>
                <a:lnTo>
                  <a:pt x="461980" y="49473"/>
                </a:lnTo>
                <a:lnTo>
                  <a:pt x="444626" y="13229"/>
                </a:lnTo>
                <a:lnTo>
                  <a:pt x="417088" y="335"/>
                </a:lnTo>
                <a:lnTo>
                  <a:pt x="413522" y="0"/>
                </a:lnTo>
                <a:close/>
              </a:path>
              <a:path w="462279" h="243205">
                <a:moveTo>
                  <a:pt x="461995" y="81442"/>
                </a:moveTo>
                <a:lnTo>
                  <a:pt x="295686" y="81442"/>
                </a:lnTo>
                <a:lnTo>
                  <a:pt x="295686" y="172577"/>
                </a:lnTo>
                <a:lnTo>
                  <a:pt x="462037" y="172577"/>
                </a:lnTo>
                <a:lnTo>
                  <a:pt x="461995" y="814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75265" y="2528116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0" y="91142"/>
                </a:moveTo>
                <a:lnTo>
                  <a:pt x="127908" y="91142"/>
                </a:lnTo>
                <a:lnTo>
                  <a:pt x="127908" y="0"/>
                </a:lnTo>
                <a:lnTo>
                  <a:pt x="0" y="0"/>
                </a:lnTo>
                <a:lnTo>
                  <a:pt x="0" y="911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7151439" y="2514669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546420" y="2398308"/>
            <a:ext cx="621517" cy="47615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86781" y="2688447"/>
            <a:ext cx="328056" cy="8714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686781" y="2434762"/>
            <a:ext cx="328056" cy="1289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400" y="0"/>
                </a:moveTo>
                <a:lnTo>
                  <a:pt x="409955" y="0"/>
                </a:ln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13400" y="242773"/>
                </a:lnTo>
                <a:lnTo>
                  <a:pt x="454758" y="217235"/>
                </a:lnTo>
                <a:lnTo>
                  <a:pt x="462046" y="190621"/>
                </a:lnTo>
                <a:lnTo>
                  <a:pt x="462035" y="172577"/>
                </a:lnTo>
                <a:lnTo>
                  <a:pt x="167822" y="172577"/>
                </a:lnTo>
                <a:lnTo>
                  <a:pt x="167822" y="81442"/>
                </a:lnTo>
                <a:lnTo>
                  <a:pt x="461978" y="81442"/>
                </a:lnTo>
                <a:lnTo>
                  <a:pt x="461958" y="49063"/>
                </a:lnTo>
                <a:lnTo>
                  <a:pt x="444330" y="12948"/>
                </a:lnTo>
                <a:lnTo>
                  <a:pt x="416783" y="335"/>
                </a:lnTo>
                <a:lnTo>
                  <a:pt x="413400" y="0"/>
                </a:lnTo>
                <a:close/>
              </a:path>
              <a:path w="462279" h="243205">
                <a:moveTo>
                  <a:pt x="461978" y="81442"/>
                </a:moveTo>
                <a:lnTo>
                  <a:pt x="295716" y="81442"/>
                </a:lnTo>
                <a:lnTo>
                  <a:pt x="295716" y="172577"/>
                </a:lnTo>
                <a:lnTo>
                  <a:pt x="462035" y="172577"/>
                </a:lnTo>
                <a:lnTo>
                  <a:pt x="461978" y="814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62616" y="2528116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0" y="91142"/>
                </a:moveTo>
                <a:lnTo>
                  <a:pt x="127908" y="91142"/>
                </a:lnTo>
                <a:lnTo>
                  <a:pt x="127908" y="0"/>
                </a:lnTo>
                <a:lnTo>
                  <a:pt x="0" y="0"/>
                </a:lnTo>
                <a:lnTo>
                  <a:pt x="0" y="91142"/>
                </a:lnTo>
                <a:close/>
              </a:path>
            </a:pathLst>
          </a:custGeom>
          <a:solidFill>
            <a:srgbClr val="A77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738776" y="2514669"/>
            <a:ext cx="17081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2385370" y="5042960"/>
            <a:ext cx="1916430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4608453" y="4942602"/>
            <a:ext cx="589280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860" algn="ctr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51"/>
                </a:lnTo>
                <a:lnTo>
                  <a:pt x="0" y="52126"/>
                </a:lnTo>
                <a:lnTo>
                  <a:pt x="1300" y="202265"/>
                </a:lnTo>
                <a:lnTo>
                  <a:pt x="25055" y="235189"/>
                </a:lnTo>
                <a:lnTo>
                  <a:pt x="52151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5231769" y="4942602"/>
            <a:ext cx="552450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48" y="241474"/>
                </a:lnTo>
                <a:lnTo>
                  <a:pt x="454492" y="21773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5818632" y="4942602"/>
            <a:ext cx="583565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18" y="241474"/>
                </a:lnTo>
                <a:lnTo>
                  <a:pt x="454461" y="21773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6407322" y="4942602"/>
            <a:ext cx="583565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8575" algn="ctr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7" y="241474"/>
                </a:lnTo>
                <a:lnTo>
                  <a:pt x="454468" y="21773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025182" y="4942602"/>
            <a:ext cx="552450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62615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1" y="1292"/>
                </a:lnTo>
                <a:lnTo>
                  <a:pt x="7578" y="25037"/>
                </a:lnTo>
                <a:lnTo>
                  <a:pt x="0" y="52126"/>
                </a:lnTo>
                <a:lnTo>
                  <a:pt x="1289" y="202224"/>
                </a:lnTo>
                <a:lnTo>
                  <a:pt x="25011" y="235180"/>
                </a:lnTo>
                <a:lnTo>
                  <a:pt x="52090" y="242770"/>
                </a:lnTo>
                <a:lnTo>
                  <a:pt x="421496" y="241474"/>
                </a:lnTo>
                <a:lnTo>
                  <a:pt x="454438" y="217730"/>
                </a:lnTo>
                <a:lnTo>
                  <a:pt x="462015" y="190655"/>
                </a:lnTo>
                <a:lnTo>
                  <a:pt x="460720" y="40524"/>
                </a:lnTo>
                <a:lnTo>
                  <a:pt x="436986" y="7583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612044" y="4942602"/>
            <a:ext cx="589280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718277" y="5331364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90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0" y="40520"/>
                </a:lnTo>
                <a:lnTo>
                  <a:pt x="437005" y="7581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259186" y="5491217"/>
            <a:ext cx="298005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tabLst>
                <a:tab pos="2362835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77058" y="5763741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438" y="0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983965" y="532733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5857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83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27" y="27849"/>
                </a:lnTo>
                <a:lnTo>
                  <a:pt x="6958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303" y="202263"/>
                </a:lnTo>
                <a:lnTo>
                  <a:pt x="25060" y="235188"/>
                </a:lnTo>
                <a:lnTo>
                  <a:pt x="52151" y="242767"/>
                </a:lnTo>
                <a:lnTo>
                  <a:pt x="421562" y="241468"/>
                </a:lnTo>
                <a:lnTo>
                  <a:pt x="454494" y="217717"/>
                </a:lnTo>
                <a:lnTo>
                  <a:pt x="462076" y="190631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525200" y="5491217"/>
            <a:ext cx="298005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355">
              <a:lnSpc>
                <a:spcPct val="100000"/>
              </a:lnSpc>
              <a:tabLst>
                <a:tab pos="2435225" algn="l"/>
              </a:tabLst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75" baseline="14619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081558" y="4717751"/>
            <a:ext cx="6515734" cy="1449070"/>
          </a:xfrm>
          <a:custGeom>
            <a:avLst/>
            <a:gdLst/>
            <a:ahLst/>
            <a:cxnLst/>
            <a:rect l="l" t="t" r="r" b="b"/>
            <a:pathLst>
              <a:path w="6515734" h="1449070">
                <a:moveTo>
                  <a:pt x="186735" y="0"/>
                </a:moveTo>
                <a:lnTo>
                  <a:pt x="0" y="0"/>
                </a:lnTo>
                <a:lnTo>
                  <a:pt x="0" y="1448790"/>
                </a:lnTo>
                <a:lnTo>
                  <a:pt x="6515660" y="1448790"/>
                </a:lnTo>
                <a:lnTo>
                  <a:pt x="6515660" y="1332987"/>
                </a:lnTo>
                <a:lnTo>
                  <a:pt x="177628" y="1332987"/>
                </a:lnTo>
                <a:lnTo>
                  <a:pt x="177628" y="773466"/>
                </a:lnTo>
                <a:lnTo>
                  <a:pt x="1599175" y="773466"/>
                </a:lnTo>
                <a:lnTo>
                  <a:pt x="1594969" y="765002"/>
                </a:lnTo>
                <a:lnTo>
                  <a:pt x="1629533" y="765002"/>
                </a:lnTo>
                <a:lnTo>
                  <a:pt x="1629533" y="706029"/>
                </a:lnTo>
                <a:lnTo>
                  <a:pt x="186735" y="706029"/>
                </a:lnTo>
                <a:lnTo>
                  <a:pt x="186735" y="146496"/>
                </a:lnTo>
                <a:lnTo>
                  <a:pt x="3050846" y="146496"/>
                </a:lnTo>
                <a:lnTo>
                  <a:pt x="3035942" y="116683"/>
                </a:lnTo>
                <a:lnTo>
                  <a:pt x="3070536" y="116683"/>
                </a:lnTo>
                <a:lnTo>
                  <a:pt x="3070536" y="64474"/>
                </a:lnTo>
                <a:lnTo>
                  <a:pt x="186735" y="64474"/>
                </a:lnTo>
                <a:lnTo>
                  <a:pt x="186735" y="0"/>
                </a:lnTo>
                <a:close/>
              </a:path>
              <a:path w="6515734" h="1449070">
                <a:moveTo>
                  <a:pt x="3432486" y="1053181"/>
                </a:moveTo>
                <a:lnTo>
                  <a:pt x="3157526" y="1053181"/>
                </a:lnTo>
                <a:lnTo>
                  <a:pt x="3157526" y="1332987"/>
                </a:lnTo>
                <a:lnTo>
                  <a:pt x="3443642" y="1332987"/>
                </a:lnTo>
                <a:lnTo>
                  <a:pt x="3443642" y="1087754"/>
                </a:lnTo>
                <a:lnTo>
                  <a:pt x="3409443" y="1087754"/>
                </a:lnTo>
                <a:lnTo>
                  <a:pt x="3432486" y="1053181"/>
                </a:lnTo>
                <a:close/>
              </a:path>
              <a:path w="6515734" h="1449070">
                <a:moveTo>
                  <a:pt x="6515660" y="749856"/>
                </a:moveTo>
                <a:lnTo>
                  <a:pt x="4944172" y="749856"/>
                </a:lnTo>
                <a:lnTo>
                  <a:pt x="4932377" y="773466"/>
                </a:lnTo>
                <a:lnTo>
                  <a:pt x="6423550" y="773466"/>
                </a:lnTo>
                <a:lnTo>
                  <a:pt x="6423550" y="1332987"/>
                </a:lnTo>
                <a:lnTo>
                  <a:pt x="6515660" y="1332987"/>
                </a:lnTo>
                <a:lnTo>
                  <a:pt x="6515660" y="749856"/>
                </a:lnTo>
                <a:close/>
              </a:path>
              <a:path w="6515734" h="1449070">
                <a:moveTo>
                  <a:pt x="3443642" y="1070646"/>
                </a:moveTo>
                <a:lnTo>
                  <a:pt x="3409443" y="1087754"/>
                </a:lnTo>
                <a:lnTo>
                  <a:pt x="3443642" y="1087754"/>
                </a:lnTo>
                <a:lnTo>
                  <a:pt x="3443642" y="1070646"/>
                </a:lnTo>
                <a:close/>
              </a:path>
              <a:path w="6515734" h="1449070">
                <a:moveTo>
                  <a:pt x="3443642" y="773466"/>
                </a:moveTo>
                <a:lnTo>
                  <a:pt x="3157526" y="773466"/>
                </a:lnTo>
                <a:lnTo>
                  <a:pt x="3157526" y="1038810"/>
                </a:lnTo>
                <a:lnTo>
                  <a:pt x="3432486" y="1038810"/>
                </a:lnTo>
                <a:lnTo>
                  <a:pt x="3409443" y="1004233"/>
                </a:lnTo>
                <a:lnTo>
                  <a:pt x="3443642" y="1004233"/>
                </a:lnTo>
                <a:lnTo>
                  <a:pt x="3443642" y="773466"/>
                </a:lnTo>
                <a:close/>
              </a:path>
              <a:path w="6515734" h="1449070">
                <a:moveTo>
                  <a:pt x="3443642" y="1004233"/>
                </a:moveTo>
                <a:lnTo>
                  <a:pt x="3409443" y="1004233"/>
                </a:lnTo>
                <a:lnTo>
                  <a:pt x="3443642" y="1021329"/>
                </a:lnTo>
                <a:lnTo>
                  <a:pt x="3443642" y="1004233"/>
                </a:lnTo>
                <a:close/>
              </a:path>
              <a:path w="6515734" h="1449070">
                <a:moveTo>
                  <a:pt x="1629533" y="765002"/>
                </a:moveTo>
                <a:lnTo>
                  <a:pt x="1594969" y="765002"/>
                </a:lnTo>
                <a:lnTo>
                  <a:pt x="1607618" y="773466"/>
                </a:lnTo>
                <a:lnTo>
                  <a:pt x="1629533" y="773466"/>
                </a:lnTo>
                <a:lnTo>
                  <a:pt x="1629533" y="765002"/>
                </a:lnTo>
                <a:close/>
              </a:path>
              <a:path w="6515734" h="1449070">
                <a:moveTo>
                  <a:pt x="4895222" y="706029"/>
                </a:moveTo>
                <a:lnTo>
                  <a:pt x="1643920" y="706029"/>
                </a:lnTo>
                <a:lnTo>
                  <a:pt x="1643920" y="773466"/>
                </a:lnTo>
                <a:lnTo>
                  <a:pt x="1665835" y="773466"/>
                </a:lnTo>
                <a:lnTo>
                  <a:pt x="1678484" y="765002"/>
                </a:lnTo>
                <a:lnTo>
                  <a:pt x="4868224" y="765002"/>
                </a:lnTo>
                <a:lnTo>
                  <a:pt x="4860657" y="749856"/>
                </a:lnTo>
                <a:lnTo>
                  <a:pt x="4895222" y="749856"/>
                </a:lnTo>
                <a:lnTo>
                  <a:pt x="4895222" y="706029"/>
                </a:lnTo>
                <a:close/>
              </a:path>
              <a:path w="6515734" h="1449070">
                <a:moveTo>
                  <a:pt x="4868224" y="765002"/>
                </a:moveTo>
                <a:lnTo>
                  <a:pt x="1678484" y="765002"/>
                </a:lnTo>
                <a:lnTo>
                  <a:pt x="1674278" y="773466"/>
                </a:lnTo>
                <a:lnTo>
                  <a:pt x="4872453" y="773466"/>
                </a:lnTo>
                <a:lnTo>
                  <a:pt x="4868224" y="765002"/>
                </a:lnTo>
                <a:close/>
              </a:path>
              <a:path w="6515734" h="1449070">
                <a:moveTo>
                  <a:pt x="4895222" y="749856"/>
                </a:moveTo>
                <a:lnTo>
                  <a:pt x="4860657" y="749856"/>
                </a:lnTo>
                <a:lnTo>
                  <a:pt x="4895222" y="772917"/>
                </a:lnTo>
                <a:lnTo>
                  <a:pt x="4895222" y="749856"/>
                </a:lnTo>
                <a:close/>
              </a:path>
              <a:path w="6515734" h="1449070">
                <a:moveTo>
                  <a:pt x="6515660" y="120993"/>
                </a:moveTo>
                <a:lnTo>
                  <a:pt x="5868265" y="120993"/>
                </a:lnTo>
                <a:lnTo>
                  <a:pt x="5855524" y="146496"/>
                </a:lnTo>
                <a:lnTo>
                  <a:pt x="6416265" y="146496"/>
                </a:lnTo>
                <a:lnTo>
                  <a:pt x="6416265" y="706029"/>
                </a:lnTo>
                <a:lnTo>
                  <a:pt x="4909578" y="706029"/>
                </a:lnTo>
                <a:lnTo>
                  <a:pt x="4909578" y="772917"/>
                </a:lnTo>
                <a:lnTo>
                  <a:pt x="4944172" y="749856"/>
                </a:lnTo>
                <a:lnTo>
                  <a:pt x="6515660" y="749856"/>
                </a:lnTo>
                <a:lnTo>
                  <a:pt x="6515660" y="120993"/>
                </a:lnTo>
                <a:close/>
              </a:path>
              <a:path w="6515734" h="1449070">
                <a:moveTo>
                  <a:pt x="3838686" y="116683"/>
                </a:moveTo>
                <a:lnTo>
                  <a:pt x="3119487" y="116683"/>
                </a:lnTo>
                <a:lnTo>
                  <a:pt x="3104552" y="146496"/>
                </a:lnTo>
                <a:lnTo>
                  <a:pt x="3853598" y="146496"/>
                </a:lnTo>
                <a:lnTo>
                  <a:pt x="3838686" y="116683"/>
                </a:lnTo>
                <a:close/>
              </a:path>
              <a:path w="6515734" h="1449070">
                <a:moveTo>
                  <a:pt x="5819314" y="108777"/>
                </a:moveTo>
                <a:lnTo>
                  <a:pt x="3918277" y="108777"/>
                </a:lnTo>
                <a:lnTo>
                  <a:pt x="3899379" y="146496"/>
                </a:lnTo>
                <a:lnTo>
                  <a:pt x="5797460" y="146496"/>
                </a:lnTo>
                <a:lnTo>
                  <a:pt x="5784719" y="120993"/>
                </a:lnTo>
                <a:lnTo>
                  <a:pt x="5819314" y="120993"/>
                </a:lnTo>
                <a:lnTo>
                  <a:pt x="5819314" y="108777"/>
                </a:lnTo>
                <a:close/>
              </a:path>
              <a:path w="6515734" h="1449070">
                <a:moveTo>
                  <a:pt x="5819314" y="120993"/>
                </a:moveTo>
                <a:lnTo>
                  <a:pt x="5784719" y="120993"/>
                </a:lnTo>
                <a:lnTo>
                  <a:pt x="5819314" y="144054"/>
                </a:lnTo>
                <a:lnTo>
                  <a:pt x="5819314" y="120993"/>
                </a:lnTo>
                <a:close/>
              </a:path>
              <a:path w="6515734" h="1449070">
                <a:moveTo>
                  <a:pt x="6515660" y="0"/>
                </a:moveTo>
                <a:lnTo>
                  <a:pt x="6416265" y="0"/>
                </a:lnTo>
                <a:lnTo>
                  <a:pt x="6416265" y="64474"/>
                </a:lnTo>
                <a:lnTo>
                  <a:pt x="5833670" y="64474"/>
                </a:lnTo>
                <a:lnTo>
                  <a:pt x="5833670" y="144054"/>
                </a:lnTo>
                <a:lnTo>
                  <a:pt x="5868265" y="120993"/>
                </a:lnTo>
                <a:lnTo>
                  <a:pt x="6515660" y="120993"/>
                </a:lnTo>
                <a:lnTo>
                  <a:pt x="6515660" y="0"/>
                </a:lnTo>
                <a:close/>
              </a:path>
              <a:path w="6515734" h="1449070">
                <a:moveTo>
                  <a:pt x="3070536" y="116683"/>
                </a:moveTo>
                <a:lnTo>
                  <a:pt x="3035942" y="116683"/>
                </a:lnTo>
                <a:lnTo>
                  <a:pt x="3070536" y="139720"/>
                </a:lnTo>
                <a:lnTo>
                  <a:pt x="3070536" y="116683"/>
                </a:lnTo>
                <a:close/>
              </a:path>
              <a:path w="6515734" h="1449070">
                <a:moveTo>
                  <a:pt x="3869326" y="64474"/>
                </a:moveTo>
                <a:lnTo>
                  <a:pt x="3084862" y="64474"/>
                </a:lnTo>
                <a:lnTo>
                  <a:pt x="3084862" y="139720"/>
                </a:lnTo>
                <a:lnTo>
                  <a:pt x="3119487" y="116683"/>
                </a:lnTo>
                <a:lnTo>
                  <a:pt x="3838686" y="116683"/>
                </a:lnTo>
                <a:lnTo>
                  <a:pt x="3834731" y="108777"/>
                </a:lnTo>
                <a:lnTo>
                  <a:pt x="3869326" y="108777"/>
                </a:lnTo>
                <a:lnTo>
                  <a:pt x="3869326" y="64474"/>
                </a:lnTo>
                <a:close/>
              </a:path>
              <a:path w="6515734" h="1449070">
                <a:moveTo>
                  <a:pt x="3869326" y="108777"/>
                </a:moveTo>
                <a:lnTo>
                  <a:pt x="3834731" y="108777"/>
                </a:lnTo>
                <a:lnTo>
                  <a:pt x="3869326" y="131813"/>
                </a:lnTo>
                <a:lnTo>
                  <a:pt x="3869326" y="108777"/>
                </a:lnTo>
                <a:close/>
              </a:path>
              <a:path w="6515734" h="1449070">
                <a:moveTo>
                  <a:pt x="5819314" y="64474"/>
                </a:moveTo>
                <a:lnTo>
                  <a:pt x="3883682" y="64474"/>
                </a:lnTo>
                <a:lnTo>
                  <a:pt x="3883682" y="131813"/>
                </a:lnTo>
                <a:lnTo>
                  <a:pt x="3918277" y="108777"/>
                </a:lnTo>
                <a:lnTo>
                  <a:pt x="5819314" y="108777"/>
                </a:lnTo>
                <a:lnTo>
                  <a:pt x="5819314" y="644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965240" y="4717751"/>
            <a:ext cx="2532583" cy="644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68294" y="4717751"/>
            <a:ext cx="3682590" cy="644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159257" y="4717751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505"/>
                </a:lnTo>
              </a:path>
            </a:pathLst>
          </a:custGeom>
          <a:ln w="15595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117500" y="4834434"/>
            <a:ext cx="83820" cy="29845"/>
          </a:xfrm>
          <a:custGeom>
            <a:avLst/>
            <a:gdLst/>
            <a:ahLst/>
            <a:cxnLst/>
            <a:rect l="l" t="t" r="r" b="b"/>
            <a:pathLst>
              <a:path w="83820" h="29845">
                <a:moveTo>
                  <a:pt x="0" y="0"/>
                </a:moveTo>
                <a:lnTo>
                  <a:pt x="14904" y="29812"/>
                </a:lnTo>
                <a:lnTo>
                  <a:pt x="68610" y="29812"/>
                </a:lnTo>
                <a:lnTo>
                  <a:pt x="6960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29845">
                <a:moveTo>
                  <a:pt x="83545" y="0"/>
                </a:moveTo>
                <a:lnTo>
                  <a:pt x="41757" y="27822"/>
                </a:lnTo>
                <a:lnTo>
                  <a:pt x="6960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908051" y="4717751"/>
            <a:ext cx="0" cy="146685"/>
          </a:xfrm>
          <a:custGeom>
            <a:avLst/>
            <a:gdLst/>
            <a:ahLst/>
            <a:cxnLst/>
            <a:rect l="l" t="t" r="r" b="b"/>
            <a:pathLst>
              <a:path h="146685">
                <a:moveTo>
                  <a:pt x="0" y="0"/>
                </a:moveTo>
                <a:lnTo>
                  <a:pt x="0" y="146496"/>
                </a:lnTo>
              </a:path>
            </a:pathLst>
          </a:custGeom>
          <a:ln w="15626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66277" y="4838744"/>
            <a:ext cx="83820" cy="26034"/>
          </a:xfrm>
          <a:custGeom>
            <a:avLst/>
            <a:gdLst/>
            <a:ahLst/>
            <a:cxnLst/>
            <a:rect l="l" t="t" r="r" b="b"/>
            <a:pathLst>
              <a:path w="83820" h="26035">
                <a:moveTo>
                  <a:pt x="83545" y="0"/>
                </a:moveTo>
                <a:lnTo>
                  <a:pt x="45293" y="25502"/>
                </a:lnTo>
                <a:lnTo>
                  <a:pt x="70805" y="25502"/>
                </a:lnTo>
                <a:lnTo>
                  <a:pt x="83545" y="0"/>
                </a:lnTo>
                <a:close/>
              </a:path>
              <a:path w="83820" h="26035">
                <a:moveTo>
                  <a:pt x="0" y="0"/>
                </a:moveTo>
                <a:lnTo>
                  <a:pt x="12740" y="25502"/>
                </a:lnTo>
                <a:lnTo>
                  <a:pt x="38252" y="25502"/>
                </a:lnTo>
                <a:lnTo>
                  <a:pt x="0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950884" y="4717751"/>
            <a:ext cx="14604" cy="137160"/>
          </a:xfrm>
          <a:custGeom>
            <a:avLst/>
            <a:gdLst/>
            <a:ahLst/>
            <a:cxnLst/>
            <a:rect l="l" t="t" r="r" b="b"/>
            <a:pathLst>
              <a:path w="14604" h="137160">
                <a:moveTo>
                  <a:pt x="14356" y="0"/>
                </a:moveTo>
                <a:lnTo>
                  <a:pt x="0" y="0"/>
                </a:lnTo>
                <a:lnTo>
                  <a:pt x="0" y="131813"/>
                </a:lnTo>
                <a:lnTo>
                  <a:pt x="7193" y="136602"/>
                </a:lnTo>
                <a:lnTo>
                  <a:pt x="14356" y="131813"/>
                </a:lnTo>
                <a:lnTo>
                  <a:pt x="14356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916289" y="4826528"/>
            <a:ext cx="83820" cy="38100"/>
          </a:xfrm>
          <a:custGeom>
            <a:avLst/>
            <a:gdLst/>
            <a:ahLst/>
            <a:cxnLst/>
            <a:rect l="l" t="t" r="r" b="b"/>
            <a:pathLst>
              <a:path w="83820" h="38100">
                <a:moveTo>
                  <a:pt x="0" y="0"/>
                </a:moveTo>
                <a:lnTo>
                  <a:pt x="18867" y="37718"/>
                </a:lnTo>
                <a:lnTo>
                  <a:pt x="64648" y="37718"/>
                </a:lnTo>
                <a:lnTo>
                  <a:pt x="6960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38100">
                <a:moveTo>
                  <a:pt x="83545" y="0"/>
                </a:moveTo>
                <a:lnTo>
                  <a:pt x="41788" y="27825"/>
                </a:lnTo>
                <a:lnTo>
                  <a:pt x="6960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68294" y="4864247"/>
            <a:ext cx="6229529" cy="18772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302812" y="5048328"/>
            <a:ext cx="195011" cy="37545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268294" y="5048328"/>
            <a:ext cx="1442798" cy="37545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725478" y="5312934"/>
            <a:ext cx="3251301" cy="11084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991136" y="5312934"/>
            <a:ext cx="1315303" cy="11084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132405" y="4864247"/>
            <a:ext cx="53705" cy="492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879019" y="4864247"/>
            <a:ext cx="58064" cy="492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35156" y="4864247"/>
            <a:ext cx="45780" cy="4580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324800" y="5289062"/>
            <a:ext cx="2099584" cy="1091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324800" y="4926207"/>
            <a:ext cx="9753" cy="1120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716" y="1252"/>
                </a:lnTo>
                <a:lnTo>
                  <a:pt x="6273" y="27314"/>
                </a:lnTo>
                <a:lnTo>
                  <a:pt x="0" y="52123"/>
                </a:lnTo>
                <a:lnTo>
                  <a:pt x="43" y="349349"/>
                </a:lnTo>
                <a:lnTo>
                  <a:pt x="15991" y="384837"/>
                </a:lnTo>
                <a:lnTo>
                  <a:pt x="52136" y="399394"/>
                </a:lnTo>
                <a:lnTo>
                  <a:pt x="2291974" y="399394"/>
                </a:lnTo>
                <a:lnTo>
                  <a:pt x="2291974" y="344018"/>
                </a:lnTo>
                <a:lnTo>
                  <a:pt x="68890" y="344018"/>
                </a:lnTo>
                <a:lnTo>
                  <a:pt x="68890" y="134099"/>
                </a:lnTo>
                <a:lnTo>
                  <a:pt x="2291974" y="134099"/>
                </a:lnTo>
                <a:lnTo>
                  <a:pt x="2291974" y="29062"/>
                </a:lnTo>
                <a:lnTo>
                  <a:pt x="6063676" y="29062"/>
                </a:lnTo>
                <a:lnTo>
                  <a:pt x="6063054" y="27405"/>
                </a:lnTo>
                <a:lnTo>
                  <a:pt x="6054964" y="16237"/>
                </a:lnTo>
                <a:lnTo>
                  <a:pt x="6044255" y="7582"/>
                </a:lnTo>
                <a:lnTo>
                  <a:pt x="6031477" y="1986"/>
                </a:lnTo>
                <a:lnTo>
                  <a:pt x="6017178" y="0"/>
                </a:lnTo>
                <a:close/>
              </a:path>
              <a:path w="6069330" h="399414">
                <a:moveTo>
                  <a:pt x="6063676" y="29062"/>
                </a:moveTo>
                <a:lnTo>
                  <a:pt x="5884255" y="29062"/>
                </a:lnTo>
                <a:lnTo>
                  <a:pt x="5884255" y="399394"/>
                </a:lnTo>
                <a:lnTo>
                  <a:pt x="6017178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63676" y="29062"/>
                </a:lnTo>
                <a:close/>
              </a:path>
              <a:path w="6069330" h="399414">
                <a:moveTo>
                  <a:pt x="2291974" y="134099"/>
                </a:moveTo>
                <a:lnTo>
                  <a:pt x="1985070" y="134099"/>
                </a:lnTo>
                <a:lnTo>
                  <a:pt x="1985070" y="344018"/>
                </a:lnTo>
                <a:lnTo>
                  <a:pt x="2291974" y="344018"/>
                </a:lnTo>
                <a:lnTo>
                  <a:pt x="2291974" y="134099"/>
                </a:lnTo>
                <a:close/>
              </a:path>
            </a:pathLst>
          </a:custGeom>
          <a:solidFill>
            <a:srgbClr val="C3C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385370" y="5047639"/>
            <a:ext cx="1916430" cy="210185"/>
          </a:xfrm>
          <a:custGeom>
            <a:avLst/>
            <a:gdLst/>
            <a:ahLst/>
            <a:cxnLst/>
            <a:rect l="l" t="t" r="r" b="b"/>
            <a:pathLst>
              <a:path w="1916429" h="210185">
                <a:moveTo>
                  <a:pt x="0" y="209919"/>
                </a:moveTo>
                <a:lnTo>
                  <a:pt x="1916216" y="209919"/>
                </a:lnTo>
                <a:lnTo>
                  <a:pt x="1916216" y="0"/>
                </a:lnTo>
                <a:lnTo>
                  <a:pt x="0" y="0"/>
                </a:lnTo>
                <a:lnTo>
                  <a:pt x="0" y="209919"/>
                </a:lnTo>
                <a:close/>
              </a:path>
            </a:pathLst>
          </a:custGeom>
          <a:solidFill>
            <a:srgbClr val="C3C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2490302" y="5030260"/>
            <a:ext cx="1824355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4608453" y="4942602"/>
            <a:ext cx="588690" cy="40460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750643" y="5234375"/>
            <a:ext cx="322600" cy="7855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750643" y="4979071"/>
            <a:ext cx="322600" cy="1303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1693" y="0"/>
                </a:moveTo>
                <a:lnTo>
                  <a:pt x="409955" y="0"/>
                </a:ln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11693" y="242770"/>
                </a:lnTo>
                <a:lnTo>
                  <a:pt x="454617" y="217499"/>
                </a:lnTo>
                <a:lnTo>
                  <a:pt x="462046" y="190655"/>
                </a:lnTo>
                <a:lnTo>
                  <a:pt x="461983" y="172605"/>
                </a:lnTo>
                <a:lnTo>
                  <a:pt x="169011" y="172605"/>
                </a:lnTo>
                <a:lnTo>
                  <a:pt x="169011" y="81439"/>
                </a:lnTo>
                <a:lnTo>
                  <a:pt x="461668" y="81439"/>
                </a:lnTo>
                <a:lnTo>
                  <a:pt x="461542" y="44844"/>
                </a:lnTo>
                <a:lnTo>
                  <a:pt x="440885" y="10178"/>
                </a:lnTo>
                <a:lnTo>
                  <a:pt x="413461" y="94"/>
                </a:lnTo>
                <a:lnTo>
                  <a:pt x="411693" y="0"/>
                </a:lnTo>
                <a:close/>
              </a:path>
              <a:path w="462279" h="243204">
                <a:moveTo>
                  <a:pt x="461668" y="81439"/>
                </a:moveTo>
                <a:lnTo>
                  <a:pt x="294589" y="81439"/>
                </a:lnTo>
                <a:lnTo>
                  <a:pt x="294589" y="172605"/>
                </a:lnTo>
                <a:lnTo>
                  <a:pt x="461983" y="172605"/>
                </a:lnTo>
                <a:lnTo>
                  <a:pt x="461668" y="81439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827056" y="5073284"/>
            <a:ext cx="125730" cy="91440"/>
          </a:xfrm>
          <a:custGeom>
            <a:avLst/>
            <a:gdLst/>
            <a:ahLst/>
            <a:cxnLst/>
            <a:rect l="l" t="t" r="r" b="b"/>
            <a:pathLst>
              <a:path w="125729" h="91439">
                <a:moveTo>
                  <a:pt x="0" y="91166"/>
                </a:moveTo>
                <a:lnTo>
                  <a:pt x="125575" y="91166"/>
                </a:lnTo>
                <a:lnTo>
                  <a:pt x="125575" y="0"/>
                </a:lnTo>
                <a:lnTo>
                  <a:pt x="0" y="0"/>
                </a:lnTo>
                <a:lnTo>
                  <a:pt x="0" y="91166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4803194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5197144" y="4942602"/>
            <a:ext cx="586861" cy="40460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337505" y="5234411"/>
            <a:ext cx="322569" cy="7852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37505" y="4979071"/>
            <a:ext cx="322569" cy="1298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1540" y="0"/>
                </a:moveTo>
                <a:lnTo>
                  <a:pt x="409955" y="0"/>
                </a:lnTo>
                <a:lnTo>
                  <a:pt x="40519" y="1301"/>
                </a:lnTo>
                <a:lnTo>
                  <a:pt x="7580" y="25051"/>
                </a:lnTo>
                <a:lnTo>
                  <a:pt x="0" y="52126"/>
                </a:lnTo>
                <a:lnTo>
                  <a:pt x="1300" y="202265"/>
                </a:lnTo>
                <a:lnTo>
                  <a:pt x="25055" y="235189"/>
                </a:lnTo>
                <a:lnTo>
                  <a:pt x="52151" y="242770"/>
                </a:lnTo>
                <a:lnTo>
                  <a:pt x="411540" y="242770"/>
                </a:lnTo>
                <a:lnTo>
                  <a:pt x="454607" y="217506"/>
                </a:lnTo>
                <a:lnTo>
                  <a:pt x="462046" y="190655"/>
                </a:lnTo>
                <a:lnTo>
                  <a:pt x="461976" y="172605"/>
                </a:lnTo>
                <a:lnTo>
                  <a:pt x="169011" y="172605"/>
                </a:lnTo>
                <a:lnTo>
                  <a:pt x="169011" y="81439"/>
                </a:lnTo>
                <a:lnTo>
                  <a:pt x="461623" y="81439"/>
                </a:lnTo>
                <a:lnTo>
                  <a:pt x="461480" y="44414"/>
                </a:lnTo>
                <a:lnTo>
                  <a:pt x="440522" y="9917"/>
                </a:lnTo>
                <a:lnTo>
                  <a:pt x="413125" y="73"/>
                </a:lnTo>
                <a:lnTo>
                  <a:pt x="411540" y="0"/>
                </a:lnTo>
                <a:close/>
              </a:path>
              <a:path w="462279" h="243204">
                <a:moveTo>
                  <a:pt x="461623" y="81439"/>
                </a:moveTo>
                <a:lnTo>
                  <a:pt x="294558" y="81439"/>
                </a:lnTo>
                <a:lnTo>
                  <a:pt x="294558" y="172605"/>
                </a:lnTo>
                <a:lnTo>
                  <a:pt x="461976" y="172605"/>
                </a:lnTo>
                <a:lnTo>
                  <a:pt x="461623" y="81439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414405" y="5073284"/>
            <a:ext cx="125730" cy="91440"/>
          </a:xfrm>
          <a:custGeom>
            <a:avLst/>
            <a:gdLst/>
            <a:ahLst/>
            <a:cxnLst/>
            <a:rect l="l" t="t" r="r" b="b"/>
            <a:pathLst>
              <a:path w="125729" h="91439">
                <a:moveTo>
                  <a:pt x="0" y="91166"/>
                </a:moveTo>
                <a:lnTo>
                  <a:pt x="125575" y="91166"/>
                </a:lnTo>
                <a:lnTo>
                  <a:pt x="125575" y="0"/>
                </a:lnTo>
                <a:lnTo>
                  <a:pt x="0" y="0"/>
                </a:lnTo>
                <a:lnTo>
                  <a:pt x="0" y="91166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5390544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5784006" y="4942602"/>
            <a:ext cx="617860" cy="40460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926195" y="5234448"/>
            <a:ext cx="320741" cy="7848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926195" y="4979071"/>
            <a:ext cx="320741" cy="1295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1388" y="0"/>
                </a:moveTo>
                <a:lnTo>
                  <a:pt x="409955" y="0"/>
                </a:ln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11388" y="242770"/>
                </a:lnTo>
                <a:lnTo>
                  <a:pt x="454620" y="217524"/>
                </a:lnTo>
                <a:lnTo>
                  <a:pt x="462076" y="190655"/>
                </a:lnTo>
                <a:lnTo>
                  <a:pt x="461999" y="172605"/>
                </a:lnTo>
                <a:lnTo>
                  <a:pt x="168981" y="172605"/>
                </a:lnTo>
                <a:lnTo>
                  <a:pt x="168981" y="81439"/>
                </a:lnTo>
                <a:lnTo>
                  <a:pt x="461606" y="81439"/>
                </a:lnTo>
                <a:lnTo>
                  <a:pt x="461445" y="43990"/>
                </a:lnTo>
                <a:lnTo>
                  <a:pt x="440177" y="9661"/>
                </a:lnTo>
                <a:lnTo>
                  <a:pt x="412821" y="60"/>
                </a:lnTo>
                <a:lnTo>
                  <a:pt x="411388" y="0"/>
                </a:lnTo>
                <a:close/>
              </a:path>
              <a:path w="462279" h="243204">
                <a:moveTo>
                  <a:pt x="461606" y="81439"/>
                </a:moveTo>
                <a:lnTo>
                  <a:pt x="294558" y="81439"/>
                </a:lnTo>
                <a:lnTo>
                  <a:pt x="294558" y="172605"/>
                </a:lnTo>
                <a:lnTo>
                  <a:pt x="461999" y="172605"/>
                </a:lnTo>
                <a:lnTo>
                  <a:pt x="461606" y="81439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001725" y="5073284"/>
            <a:ext cx="125730" cy="91440"/>
          </a:xfrm>
          <a:custGeom>
            <a:avLst/>
            <a:gdLst/>
            <a:ahLst/>
            <a:cxnLst/>
            <a:rect l="l" t="t" r="r" b="b"/>
            <a:pathLst>
              <a:path w="125729" h="91439">
                <a:moveTo>
                  <a:pt x="0" y="91166"/>
                </a:moveTo>
                <a:lnTo>
                  <a:pt x="125575" y="91166"/>
                </a:lnTo>
                <a:lnTo>
                  <a:pt x="125575" y="0"/>
                </a:lnTo>
                <a:lnTo>
                  <a:pt x="0" y="0"/>
                </a:lnTo>
                <a:lnTo>
                  <a:pt x="0" y="91166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5977869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401866" y="4942602"/>
            <a:ext cx="588690" cy="40460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544025" y="5234375"/>
            <a:ext cx="322600" cy="7855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544025" y="4979071"/>
            <a:ext cx="322600" cy="1303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1693" y="0"/>
                </a:moveTo>
                <a:lnTo>
                  <a:pt x="409925" y="0"/>
                </a:ln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11693" y="242770"/>
                </a:lnTo>
                <a:lnTo>
                  <a:pt x="454617" y="217487"/>
                </a:lnTo>
                <a:lnTo>
                  <a:pt x="462046" y="190655"/>
                </a:lnTo>
                <a:lnTo>
                  <a:pt x="461983" y="172605"/>
                </a:lnTo>
                <a:lnTo>
                  <a:pt x="168981" y="172605"/>
                </a:lnTo>
                <a:lnTo>
                  <a:pt x="168981" y="81439"/>
                </a:lnTo>
                <a:lnTo>
                  <a:pt x="461668" y="81439"/>
                </a:lnTo>
                <a:lnTo>
                  <a:pt x="461542" y="44848"/>
                </a:lnTo>
                <a:lnTo>
                  <a:pt x="440885" y="10191"/>
                </a:lnTo>
                <a:lnTo>
                  <a:pt x="413461" y="94"/>
                </a:lnTo>
                <a:lnTo>
                  <a:pt x="411693" y="0"/>
                </a:lnTo>
                <a:close/>
              </a:path>
              <a:path w="462279" h="243204">
                <a:moveTo>
                  <a:pt x="461668" y="81439"/>
                </a:moveTo>
                <a:lnTo>
                  <a:pt x="294558" y="81439"/>
                </a:lnTo>
                <a:lnTo>
                  <a:pt x="294558" y="172605"/>
                </a:lnTo>
                <a:lnTo>
                  <a:pt x="461983" y="172605"/>
                </a:lnTo>
                <a:lnTo>
                  <a:pt x="461668" y="81439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620408" y="5073284"/>
            <a:ext cx="125730" cy="91440"/>
          </a:xfrm>
          <a:custGeom>
            <a:avLst/>
            <a:gdLst/>
            <a:ahLst/>
            <a:cxnLst/>
            <a:rect l="l" t="t" r="r" b="b"/>
            <a:pathLst>
              <a:path w="125729" h="91439">
                <a:moveTo>
                  <a:pt x="0" y="91166"/>
                </a:moveTo>
                <a:lnTo>
                  <a:pt x="125575" y="91166"/>
                </a:lnTo>
                <a:lnTo>
                  <a:pt x="125575" y="0"/>
                </a:lnTo>
                <a:lnTo>
                  <a:pt x="0" y="0"/>
                </a:lnTo>
                <a:lnTo>
                  <a:pt x="0" y="91166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6596563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6990557" y="4942602"/>
            <a:ext cx="586861" cy="40460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130917" y="5234411"/>
            <a:ext cx="322600" cy="7852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130917" y="4979071"/>
            <a:ext cx="322600" cy="1299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1540" y="0"/>
                </a:moveTo>
                <a:lnTo>
                  <a:pt x="409925" y="0"/>
                </a:ln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11540" y="242770"/>
                </a:lnTo>
                <a:lnTo>
                  <a:pt x="454601" y="217520"/>
                </a:lnTo>
                <a:lnTo>
                  <a:pt x="462046" y="190655"/>
                </a:lnTo>
                <a:lnTo>
                  <a:pt x="461977" y="172605"/>
                </a:lnTo>
                <a:lnTo>
                  <a:pt x="168981" y="172605"/>
                </a:lnTo>
                <a:lnTo>
                  <a:pt x="168981" y="81439"/>
                </a:lnTo>
                <a:lnTo>
                  <a:pt x="461628" y="81439"/>
                </a:lnTo>
                <a:lnTo>
                  <a:pt x="461487" y="44465"/>
                </a:lnTo>
                <a:lnTo>
                  <a:pt x="440553" y="9937"/>
                </a:lnTo>
                <a:lnTo>
                  <a:pt x="413156" y="73"/>
                </a:lnTo>
                <a:lnTo>
                  <a:pt x="411540" y="0"/>
                </a:lnTo>
                <a:close/>
              </a:path>
              <a:path w="462279" h="243204">
                <a:moveTo>
                  <a:pt x="461628" y="81439"/>
                </a:moveTo>
                <a:lnTo>
                  <a:pt x="294558" y="81439"/>
                </a:lnTo>
                <a:lnTo>
                  <a:pt x="294558" y="172605"/>
                </a:lnTo>
                <a:lnTo>
                  <a:pt x="461977" y="172605"/>
                </a:lnTo>
                <a:lnTo>
                  <a:pt x="461628" y="81439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207757" y="5073284"/>
            <a:ext cx="125730" cy="91440"/>
          </a:xfrm>
          <a:custGeom>
            <a:avLst/>
            <a:gdLst/>
            <a:ahLst/>
            <a:cxnLst/>
            <a:rect l="l" t="t" r="r" b="b"/>
            <a:pathLst>
              <a:path w="125729" h="91439">
                <a:moveTo>
                  <a:pt x="0" y="91166"/>
                </a:moveTo>
                <a:lnTo>
                  <a:pt x="125575" y="91166"/>
                </a:lnTo>
                <a:lnTo>
                  <a:pt x="125575" y="0"/>
                </a:lnTo>
                <a:lnTo>
                  <a:pt x="0" y="0"/>
                </a:lnTo>
                <a:lnTo>
                  <a:pt x="0" y="91166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7183925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577419" y="4942602"/>
            <a:ext cx="623315" cy="40460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19577" y="5234435"/>
            <a:ext cx="320771" cy="784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19577" y="4979071"/>
            <a:ext cx="320771" cy="1295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2615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1358" y="0"/>
                </a:moveTo>
                <a:lnTo>
                  <a:pt x="409895" y="0"/>
                </a:lnTo>
                <a:lnTo>
                  <a:pt x="40511" y="1292"/>
                </a:lnTo>
                <a:lnTo>
                  <a:pt x="7578" y="25037"/>
                </a:lnTo>
                <a:lnTo>
                  <a:pt x="0" y="52126"/>
                </a:lnTo>
                <a:lnTo>
                  <a:pt x="1289" y="202224"/>
                </a:lnTo>
                <a:lnTo>
                  <a:pt x="25011" y="235180"/>
                </a:lnTo>
                <a:lnTo>
                  <a:pt x="52090" y="242770"/>
                </a:lnTo>
                <a:lnTo>
                  <a:pt x="411358" y="242770"/>
                </a:lnTo>
                <a:lnTo>
                  <a:pt x="454560" y="217537"/>
                </a:lnTo>
                <a:lnTo>
                  <a:pt x="462015" y="190655"/>
                </a:lnTo>
                <a:lnTo>
                  <a:pt x="461939" y="172605"/>
                </a:lnTo>
                <a:lnTo>
                  <a:pt x="168950" y="172605"/>
                </a:lnTo>
                <a:lnTo>
                  <a:pt x="168950" y="81439"/>
                </a:lnTo>
                <a:lnTo>
                  <a:pt x="461551" y="81439"/>
                </a:lnTo>
                <a:lnTo>
                  <a:pt x="461391" y="44038"/>
                </a:lnTo>
                <a:lnTo>
                  <a:pt x="440159" y="9682"/>
                </a:lnTo>
                <a:lnTo>
                  <a:pt x="412790" y="60"/>
                </a:lnTo>
                <a:lnTo>
                  <a:pt x="411358" y="0"/>
                </a:lnTo>
                <a:close/>
              </a:path>
              <a:path w="462279" h="243204">
                <a:moveTo>
                  <a:pt x="461551" y="81439"/>
                </a:moveTo>
                <a:lnTo>
                  <a:pt x="294528" y="81439"/>
                </a:lnTo>
                <a:lnTo>
                  <a:pt x="294528" y="172605"/>
                </a:lnTo>
                <a:lnTo>
                  <a:pt x="461939" y="172605"/>
                </a:lnTo>
                <a:lnTo>
                  <a:pt x="461551" y="81439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95107" y="5073284"/>
            <a:ext cx="125730" cy="91440"/>
          </a:xfrm>
          <a:custGeom>
            <a:avLst/>
            <a:gdLst/>
            <a:ahLst/>
            <a:cxnLst/>
            <a:rect l="l" t="t" r="r" b="b"/>
            <a:pathLst>
              <a:path w="125729" h="91439">
                <a:moveTo>
                  <a:pt x="0" y="91166"/>
                </a:moveTo>
                <a:lnTo>
                  <a:pt x="125587" y="91166"/>
                </a:lnTo>
                <a:lnTo>
                  <a:pt x="125587" y="0"/>
                </a:lnTo>
                <a:lnTo>
                  <a:pt x="0" y="0"/>
                </a:lnTo>
                <a:lnTo>
                  <a:pt x="0" y="91166"/>
                </a:lnTo>
                <a:close/>
              </a:path>
            </a:pathLst>
          </a:custGeom>
          <a:solidFill>
            <a:srgbClr val="849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 txBox="1"/>
          <p:nvPr/>
        </p:nvSpPr>
        <p:spPr>
          <a:xfrm>
            <a:off x="7771250" y="5059852"/>
            <a:ext cx="1689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2259186" y="5491217"/>
            <a:ext cx="2979898" cy="55952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317504" y="5916377"/>
            <a:ext cx="2121481" cy="9790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317504" y="5560465"/>
            <a:ext cx="1904" cy="264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1396532" y="0"/>
                </a:moveTo>
                <a:lnTo>
                  <a:pt x="43512" y="707"/>
                </a:lnTo>
                <a:lnTo>
                  <a:pt x="10762" y="20418"/>
                </a:lnTo>
                <a:lnTo>
                  <a:pt x="0" y="52123"/>
                </a:lnTo>
                <a:lnTo>
                  <a:pt x="47" y="349462"/>
                </a:lnTo>
                <a:lnTo>
                  <a:pt x="16041" y="384879"/>
                </a:lnTo>
                <a:lnTo>
                  <a:pt x="52123" y="399394"/>
                </a:lnTo>
                <a:lnTo>
                  <a:pt x="2112111" y="399394"/>
                </a:lnTo>
                <a:lnTo>
                  <a:pt x="2112111" y="336432"/>
                </a:lnTo>
                <a:lnTo>
                  <a:pt x="68863" y="336432"/>
                </a:lnTo>
                <a:lnTo>
                  <a:pt x="68863" y="128336"/>
                </a:lnTo>
                <a:lnTo>
                  <a:pt x="2112111" y="128336"/>
                </a:lnTo>
                <a:lnTo>
                  <a:pt x="2112111" y="29513"/>
                </a:lnTo>
                <a:lnTo>
                  <a:pt x="2813850" y="29513"/>
                </a:lnTo>
                <a:lnTo>
                  <a:pt x="2813063" y="27416"/>
                </a:lnTo>
                <a:lnTo>
                  <a:pt x="2812220" y="26252"/>
                </a:lnTo>
                <a:lnTo>
                  <a:pt x="1409639" y="26252"/>
                </a:lnTo>
                <a:lnTo>
                  <a:pt x="1396532" y="0"/>
                </a:lnTo>
                <a:close/>
              </a:path>
              <a:path w="2819400" h="399414">
                <a:moveTo>
                  <a:pt x="2813850" y="29513"/>
                </a:moveTo>
                <a:lnTo>
                  <a:pt x="2735427" y="29513"/>
                </a:lnTo>
                <a:lnTo>
                  <a:pt x="2735427" y="399394"/>
                </a:lnTo>
                <a:lnTo>
                  <a:pt x="2767187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813850" y="29513"/>
                </a:lnTo>
                <a:close/>
              </a:path>
              <a:path w="2819400" h="399414">
                <a:moveTo>
                  <a:pt x="2112111" y="128336"/>
                </a:moveTo>
                <a:lnTo>
                  <a:pt x="2010765" y="128336"/>
                </a:lnTo>
                <a:lnTo>
                  <a:pt x="2010765" y="336432"/>
                </a:lnTo>
                <a:lnTo>
                  <a:pt x="2112111" y="336432"/>
                </a:lnTo>
                <a:lnTo>
                  <a:pt x="2112111" y="128336"/>
                </a:lnTo>
                <a:close/>
              </a:path>
              <a:path w="2819400" h="399414">
                <a:moveTo>
                  <a:pt x="2767187" y="0"/>
                </a:moveTo>
                <a:lnTo>
                  <a:pt x="1422775" y="0"/>
                </a:lnTo>
                <a:lnTo>
                  <a:pt x="1409639" y="26252"/>
                </a:lnTo>
                <a:lnTo>
                  <a:pt x="2812220" y="26252"/>
                </a:lnTo>
                <a:lnTo>
                  <a:pt x="2804973" y="16247"/>
                </a:lnTo>
                <a:lnTo>
                  <a:pt x="2794264" y="7587"/>
                </a:lnTo>
                <a:lnTo>
                  <a:pt x="2781486" y="1988"/>
                </a:lnTo>
                <a:lnTo>
                  <a:pt x="2767187" y="0"/>
                </a:lnTo>
                <a:close/>
              </a:path>
            </a:pathLst>
          </a:custGeom>
          <a:solidFill>
            <a:srgbClr val="C3C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377510" y="5668381"/>
            <a:ext cx="1942464" cy="208279"/>
          </a:xfrm>
          <a:custGeom>
            <a:avLst/>
            <a:gdLst/>
            <a:ahLst/>
            <a:cxnLst/>
            <a:rect l="l" t="t" r="r" b="b"/>
            <a:pathLst>
              <a:path w="1942464" h="208279">
                <a:moveTo>
                  <a:pt x="0" y="208097"/>
                </a:moveTo>
                <a:lnTo>
                  <a:pt x="1941874" y="208097"/>
                </a:lnTo>
                <a:lnTo>
                  <a:pt x="1941874" y="0"/>
                </a:lnTo>
                <a:lnTo>
                  <a:pt x="0" y="0"/>
                </a:lnTo>
                <a:lnTo>
                  <a:pt x="0" y="208097"/>
                </a:lnTo>
                <a:close/>
              </a:path>
            </a:pathLst>
          </a:custGeom>
          <a:solidFill>
            <a:srgbClr val="C3C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2532033" y="5660472"/>
            <a:ext cx="180022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718285" y="5331365"/>
            <a:ext cx="0" cy="179705"/>
          </a:xfrm>
          <a:custGeom>
            <a:avLst/>
            <a:gdLst/>
            <a:ahLst/>
            <a:cxnLst/>
            <a:rect l="l" t="t" r="r" b="b"/>
            <a:pathLst>
              <a:path h="179704">
                <a:moveTo>
                  <a:pt x="0" y="0"/>
                </a:moveTo>
                <a:lnTo>
                  <a:pt x="0" y="179246"/>
                </a:lnTo>
              </a:path>
            </a:pathLst>
          </a:custGeom>
          <a:ln w="15656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206" y="8464"/>
                </a:ln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79308" y="8464"/>
                </a:lnTo>
                <a:lnTo>
                  <a:pt x="8351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420758" y="5569560"/>
            <a:ext cx="623315" cy="40281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557460" y="5859977"/>
            <a:ext cx="333512" cy="7946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557460" y="5606017"/>
            <a:ext cx="333512" cy="1349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13674" y="0"/>
                </a:moveTo>
                <a:lnTo>
                  <a:pt x="409925" y="0"/>
                </a:ln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13674" y="242767"/>
                </a:lnTo>
                <a:lnTo>
                  <a:pt x="454778" y="217206"/>
                </a:lnTo>
                <a:lnTo>
                  <a:pt x="462046" y="190631"/>
                </a:lnTo>
                <a:lnTo>
                  <a:pt x="462039" y="172592"/>
                </a:lnTo>
                <a:lnTo>
                  <a:pt x="152247" y="172592"/>
                </a:lnTo>
                <a:lnTo>
                  <a:pt x="152247" y="81439"/>
                </a:lnTo>
                <a:lnTo>
                  <a:pt x="462007" y="81439"/>
                </a:lnTo>
                <a:lnTo>
                  <a:pt x="461995" y="49803"/>
                </a:lnTo>
                <a:lnTo>
                  <a:pt x="444894" y="13455"/>
                </a:lnTo>
                <a:lnTo>
                  <a:pt x="417332" y="393"/>
                </a:lnTo>
                <a:lnTo>
                  <a:pt x="413674" y="0"/>
                </a:lnTo>
                <a:close/>
              </a:path>
              <a:path w="462279" h="243204">
                <a:moveTo>
                  <a:pt x="462007" y="81439"/>
                </a:moveTo>
                <a:lnTo>
                  <a:pt x="300258" y="81439"/>
                </a:lnTo>
                <a:lnTo>
                  <a:pt x="300258" y="172592"/>
                </a:lnTo>
                <a:lnTo>
                  <a:pt x="462039" y="172592"/>
                </a:lnTo>
                <a:lnTo>
                  <a:pt x="462007" y="81439"/>
                </a:lnTo>
                <a:close/>
              </a:path>
            </a:pathLst>
          </a:custGeom>
          <a:solidFill>
            <a:srgbClr val="BDA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622352" y="5699803"/>
            <a:ext cx="148590" cy="91440"/>
          </a:xfrm>
          <a:custGeom>
            <a:avLst/>
            <a:gdLst/>
            <a:ahLst/>
            <a:cxnLst/>
            <a:rect l="l" t="t" r="r" b="b"/>
            <a:pathLst>
              <a:path w="148589" h="91439">
                <a:moveTo>
                  <a:pt x="0" y="91154"/>
                </a:moveTo>
                <a:lnTo>
                  <a:pt x="147994" y="91154"/>
                </a:lnTo>
                <a:lnTo>
                  <a:pt x="147994" y="0"/>
                </a:lnTo>
                <a:lnTo>
                  <a:pt x="0" y="0"/>
                </a:lnTo>
                <a:lnTo>
                  <a:pt x="0" y="91154"/>
                </a:lnTo>
                <a:close/>
              </a:path>
            </a:pathLst>
          </a:custGeom>
          <a:solidFill>
            <a:srgbClr val="BDA0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 txBox="1"/>
          <p:nvPr/>
        </p:nvSpPr>
        <p:spPr>
          <a:xfrm>
            <a:off x="4609519" y="5686357"/>
            <a:ext cx="18034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950">
              <a:latin typeface="Arial"/>
              <a:cs typeface="Arial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5525200" y="5491217"/>
            <a:ext cx="2979907" cy="55952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525200" y="5491217"/>
            <a:ext cx="1453194" cy="27241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83539" y="5916926"/>
            <a:ext cx="2232629" cy="9735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1404091" y="0"/>
                </a:moveTo>
                <a:lnTo>
                  <a:pt x="43529" y="707"/>
                </a:lnTo>
                <a:lnTo>
                  <a:pt x="10789" y="20418"/>
                </a:lnTo>
                <a:lnTo>
                  <a:pt x="0" y="52123"/>
                </a:lnTo>
                <a:lnTo>
                  <a:pt x="0" y="223586"/>
                </a:lnTo>
                <a:lnTo>
                  <a:pt x="243" y="223692"/>
                </a:lnTo>
                <a:lnTo>
                  <a:pt x="0" y="223799"/>
                </a:lnTo>
                <a:lnTo>
                  <a:pt x="51" y="349548"/>
                </a:lnTo>
                <a:lnTo>
                  <a:pt x="16086" y="384918"/>
                </a:lnTo>
                <a:lnTo>
                  <a:pt x="52151" y="399394"/>
                </a:lnTo>
                <a:lnTo>
                  <a:pt x="2159843" y="399394"/>
                </a:lnTo>
                <a:lnTo>
                  <a:pt x="2159843" y="282284"/>
                </a:lnTo>
                <a:lnTo>
                  <a:pt x="68884" y="282284"/>
                </a:lnTo>
                <a:lnTo>
                  <a:pt x="68884" y="125906"/>
                </a:lnTo>
                <a:lnTo>
                  <a:pt x="2159843" y="125906"/>
                </a:lnTo>
                <a:lnTo>
                  <a:pt x="2159843" y="29513"/>
                </a:lnTo>
                <a:lnTo>
                  <a:pt x="2813848" y="29513"/>
                </a:lnTo>
                <a:lnTo>
                  <a:pt x="2813055" y="27401"/>
                </a:lnTo>
                <a:lnTo>
                  <a:pt x="2804961" y="16238"/>
                </a:lnTo>
                <a:lnTo>
                  <a:pt x="2798594" y="11094"/>
                </a:lnTo>
                <a:lnTo>
                  <a:pt x="1409639" y="11094"/>
                </a:lnTo>
                <a:lnTo>
                  <a:pt x="1404091" y="0"/>
                </a:lnTo>
                <a:close/>
              </a:path>
              <a:path w="2819400" h="399414">
                <a:moveTo>
                  <a:pt x="2813848" y="29513"/>
                </a:moveTo>
                <a:lnTo>
                  <a:pt x="2781360" y="29513"/>
                </a:lnTo>
                <a:lnTo>
                  <a:pt x="2793260" y="392409"/>
                </a:lnTo>
                <a:lnTo>
                  <a:pt x="2803888" y="384264"/>
                </a:lnTo>
                <a:lnTo>
                  <a:pt x="2812102" y="373689"/>
                </a:lnTo>
                <a:lnTo>
                  <a:pt x="2817400" y="361188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813848" y="29513"/>
                </a:lnTo>
                <a:close/>
              </a:path>
              <a:path w="2819400" h="399414">
                <a:moveTo>
                  <a:pt x="2767157" y="0"/>
                </a:moveTo>
                <a:lnTo>
                  <a:pt x="1415216" y="0"/>
                </a:lnTo>
                <a:lnTo>
                  <a:pt x="1409639" y="11094"/>
                </a:lnTo>
                <a:lnTo>
                  <a:pt x="2798594" y="11094"/>
                </a:lnTo>
                <a:lnTo>
                  <a:pt x="2794249" y="7583"/>
                </a:lnTo>
                <a:lnTo>
                  <a:pt x="2781465" y="1987"/>
                </a:lnTo>
                <a:lnTo>
                  <a:pt x="2767157" y="0"/>
                </a:lnTo>
                <a:close/>
              </a:path>
            </a:pathLst>
          </a:custGeom>
          <a:solidFill>
            <a:srgbClr val="C3C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43188" y="5665954"/>
            <a:ext cx="2091055" cy="156845"/>
          </a:xfrm>
          <a:custGeom>
            <a:avLst/>
            <a:gdLst/>
            <a:ahLst/>
            <a:cxnLst/>
            <a:rect l="l" t="t" r="r" b="b"/>
            <a:pathLst>
              <a:path w="2091054" h="156845">
                <a:moveTo>
                  <a:pt x="0" y="156376"/>
                </a:moveTo>
                <a:lnTo>
                  <a:pt x="2090964" y="156376"/>
                </a:lnTo>
                <a:lnTo>
                  <a:pt x="2090964" y="0"/>
                </a:lnTo>
                <a:lnTo>
                  <a:pt x="0" y="0"/>
                </a:lnTo>
                <a:lnTo>
                  <a:pt x="0" y="156376"/>
                </a:lnTo>
                <a:close/>
              </a:path>
            </a:pathLst>
          </a:custGeom>
          <a:solidFill>
            <a:srgbClr val="C3C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 txBox="1"/>
          <p:nvPr/>
        </p:nvSpPr>
        <p:spPr>
          <a:xfrm>
            <a:off x="5686219" y="5660472"/>
            <a:ext cx="202311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5177058" y="5763747"/>
            <a:ext cx="342265" cy="0"/>
          </a:xfrm>
          <a:custGeom>
            <a:avLst/>
            <a:gdLst/>
            <a:ahLst/>
            <a:cxnLst/>
            <a:rect l="l" t="t" r="r" b="b"/>
            <a:pathLst>
              <a:path w="342264">
                <a:moveTo>
                  <a:pt x="0" y="0"/>
                </a:moveTo>
                <a:lnTo>
                  <a:pt x="341802" y="0"/>
                </a:lnTo>
              </a:path>
            </a:pathLst>
          </a:custGeom>
          <a:ln w="15641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3042" y="34576"/>
                </a:lnTo>
                <a:lnTo>
                  <a:pt x="27858" y="41754"/>
                </a:lnTo>
                <a:lnTo>
                  <a:pt x="0" y="83521"/>
                </a:lnTo>
                <a:lnTo>
                  <a:pt x="83301" y="41861"/>
                </a:lnTo>
                <a:lnTo>
                  <a:pt x="83545" y="41754"/>
                </a:lnTo>
                <a:lnTo>
                  <a:pt x="83301" y="41647"/>
                </a:lnTo>
                <a:lnTo>
                  <a:pt x="0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83958" y="5327339"/>
            <a:ext cx="0" cy="168275"/>
          </a:xfrm>
          <a:custGeom>
            <a:avLst/>
            <a:gdLst/>
            <a:ahLst/>
            <a:cxnLst/>
            <a:rect l="l" t="t" r="r" b="b"/>
            <a:pathLst>
              <a:path h="168275">
                <a:moveTo>
                  <a:pt x="0" y="0"/>
                </a:moveTo>
                <a:lnTo>
                  <a:pt x="0" y="168118"/>
                </a:lnTo>
              </a:path>
            </a:pathLst>
          </a:custGeom>
          <a:ln w="15626">
            <a:solidFill>
              <a:srgbClr val="9294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47304" y="72438"/>
                </a:lnTo>
                <a:lnTo>
                  <a:pt x="69599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27" y="27849"/>
                </a:lnTo>
                <a:lnTo>
                  <a:pt x="69599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734147" y="5937487"/>
            <a:ext cx="621517" cy="3488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734147" y="5822331"/>
            <a:ext cx="164043" cy="11711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734147" y="5569560"/>
            <a:ext cx="621517" cy="38638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898190" y="5861132"/>
            <a:ext cx="282488" cy="7830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898190" y="5606017"/>
            <a:ext cx="282488" cy="1234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4242" y="595"/>
                </a:lnTo>
                <a:lnTo>
                  <a:pt x="9809" y="21693"/>
                </a:lnTo>
                <a:lnTo>
                  <a:pt x="0" y="50590"/>
                </a:lnTo>
                <a:lnTo>
                  <a:pt x="0" y="195248"/>
                </a:lnTo>
                <a:lnTo>
                  <a:pt x="25709" y="235567"/>
                </a:lnTo>
                <a:lnTo>
                  <a:pt x="52151" y="242767"/>
                </a:lnTo>
                <a:lnTo>
                  <a:pt x="409955" y="242767"/>
                </a:lnTo>
                <a:lnTo>
                  <a:pt x="445842" y="228434"/>
                </a:lnTo>
                <a:lnTo>
                  <a:pt x="462076" y="190631"/>
                </a:lnTo>
                <a:lnTo>
                  <a:pt x="461921" y="172592"/>
                </a:lnTo>
                <a:lnTo>
                  <a:pt x="189402" y="172592"/>
                </a:lnTo>
                <a:lnTo>
                  <a:pt x="189402" y="81427"/>
                </a:lnTo>
                <a:lnTo>
                  <a:pt x="461135" y="81427"/>
                </a:lnTo>
                <a:lnTo>
                  <a:pt x="460783" y="40520"/>
                </a:lnTo>
                <a:lnTo>
                  <a:pt x="455853" y="27399"/>
                </a:lnTo>
                <a:lnTo>
                  <a:pt x="447754" y="16236"/>
                </a:lnTo>
                <a:lnTo>
                  <a:pt x="437039" y="7582"/>
                </a:lnTo>
                <a:lnTo>
                  <a:pt x="424256" y="1987"/>
                </a:lnTo>
                <a:lnTo>
                  <a:pt x="409955" y="0"/>
                </a:lnTo>
                <a:close/>
              </a:path>
              <a:path w="462279" h="243204">
                <a:moveTo>
                  <a:pt x="461135" y="81427"/>
                </a:moveTo>
                <a:lnTo>
                  <a:pt x="274198" y="81427"/>
                </a:lnTo>
                <a:lnTo>
                  <a:pt x="274198" y="172592"/>
                </a:lnTo>
                <a:lnTo>
                  <a:pt x="461921" y="172592"/>
                </a:lnTo>
                <a:lnTo>
                  <a:pt x="461135" y="81427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972135" y="5699791"/>
            <a:ext cx="85090" cy="91440"/>
          </a:xfrm>
          <a:custGeom>
            <a:avLst/>
            <a:gdLst/>
            <a:ahLst/>
            <a:cxnLst/>
            <a:rect l="l" t="t" r="r" b="b"/>
            <a:pathLst>
              <a:path w="85090" h="91439">
                <a:moveTo>
                  <a:pt x="0" y="91154"/>
                </a:moveTo>
                <a:lnTo>
                  <a:pt x="84784" y="91154"/>
                </a:lnTo>
                <a:lnTo>
                  <a:pt x="84784" y="0"/>
                </a:lnTo>
                <a:lnTo>
                  <a:pt x="0" y="0"/>
                </a:lnTo>
                <a:lnTo>
                  <a:pt x="0" y="91154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 txBox="1"/>
          <p:nvPr/>
        </p:nvSpPr>
        <p:spPr>
          <a:xfrm>
            <a:off x="7948301" y="5686357"/>
            <a:ext cx="12763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950">
              <a:latin typeface="Arial"/>
              <a:cs typeface="Arial"/>
            </a:endParaRPr>
          </a:p>
        </p:txBody>
      </p:sp>
      <p:sp>
        <p:nvSpPr>
          <p:cNvPr id="207" name="object 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0345">
              <a:lnSpc>
                <a:spcPct val="100000"/>
              </a:lnSpc>
            </a:pPr>
            <a:r>
              <a:rPr sz="4350" dirty="0"/>
              <a:t>the</a:t>
            </a:r>
            <a:r>
              <a:rPr sz="4350" spc="310" dirty="0">
                <a:latin typeface="Times New Roman"/>
                <a:cs typeface="Times New Roman"/>
              </a:rPr>
              <a:t> </a:t>
            </a:r>
            <a:r>
              <a:rPr sz="4350" dirty="0"/>
              <a:t>rise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o</a:t>
            </a:r>
            <a:r>
              <a:rPr sz="4350" dirty="0"/>
              <a:t>f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servic</a:t>
            </a:r>
            <a:r>
              <a:rPr sz="4350" dirty="0"/>
              <a:t>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/>
              <a:t>meshes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5695" y="1732784"/>
            <a:ext cx="3343655" cy="336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0207" y="1732784"/>
            <a:ext cx="592835" cy="4946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5695" y="5094728"/>
            <a:ext cx="3343655" cy="15849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8416" y="2927301"/>
            <a:ext cx="4523628" cy="1818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48416" y="3105469"/>
            <a:ext cx="196862" cy="2717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5278" y="3613101"/>
            <a:ext cx="397312" cy="2209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35278" y="3105469"/>
            <a:ext cx="397312" cy="4949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2638" y="3105469"/>
            <a:ext cx="200477" cy="27174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3127" y="5467301"/>
            <a:ext cx="397322" cy="355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3127" y="5010101"/>
            <a:ext cx="397322" cy="444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13127" y="4540201"/>
            <a:ext cx="397322" cy="444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3127" y="3105469"/>
            <a:ext cx="397322" cy="1422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00486" y="3613101"/>
            <a:ext cx="397322" cy="22097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00486" y="3105469"/>
            <a:ext cx="397322" cy="4949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87845" y="3155901"/>
            <a:ext cx="397322" cy="26669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07093" y="5187901"/>
            <a:ext cx="78074" cy="88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77572" y="3105469"/>
            <a:ext cx="146194" cy="250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75174" y="3105469"/>
            <a:ext cx="196870" cy="27174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41629" y="3321001"/>
            <a:ext cx="296113" cy="101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8438" y="3321001"/>
            <a:ext cx="80512" cy="1016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8958" y="3321001"/>
            <a:ext cx="250149" cy="101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99773" y="3321001"/>
            <a:ext cx="126507" cy="1016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19477" y="3321001"/>
            <a:ext cx="397322" cy="1016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39944" y="3321001"/>
            <a:ext cx="364184" cy="1016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94166" y="3321001"/>
            <a:ext cx="397322" cy="1016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65537" y="3321001"/>
            <a:ext cx="113303" cy="101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81494" y="3321001"/>
            <a:ext cx="263591" cy="1016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41629" y="3790901"/>
            <a:ext cx="296113" cy="946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58438" y="3790901"/>
            <a:ext cx="80512" cy="9461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82655" y="3790901"/>
            <a:ext cx="21473" cy="922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6807" y="3790901"/>
            <a:ext cx="355366" cy="9461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94166" y="3790901"/>
            <a:ext cx="309554" cy="9461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24204" y="3790901"/>
            <a:ext cx="67284" cy="9461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65537" y="3790901"/>
            <a:ext cx="113303" cy="9461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81494" y="3790901"/>
            <a:ext cx="263591" cy="9461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28958" y="3790901"/>
            <a:ext cx="397322" cy="1016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19477" y="3790901"/>
            <a:ext cx="397322" cy="1016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41629" y="4248101"/>
            <a:ext cx="296113" cy="10159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58438" y="4248101"/>
            <a:ext cx="80512" cy="10159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28958" y="4248101"/>
            <a:ext cx="397317" cy="10159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9477" y="4248101"/>
            <a:ext cx="397317" cy="10159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6807" y="4248101"/>
            <a:ext cx="397322" cy="10159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24204" y="4249339"/>
            <a:ext cx="67284" cy="10036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94166" y="4248101"/>
            <a:ext cx="309554" cy="10159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281494" y="4248101"/>
            <a:ext cx="397346" cy="10159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41629" y="4718001"/>
            <a:ext cx="296113" cy="1016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58438" y="4718001"/>
            <a:ext cx="80512" cy="1016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28958" y="4718001"/>
            <a:ext cx="250149" cy="1016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99773" y="4718001"/>
            <a:ext cx="126507" cy="1016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919477" y="4718001"/>
            <a:ext cx="397322" cy="1016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06807" y="4718001"/>
            <a:ext cx="397322" cy="10160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94166" y="4718001"/>
            <a:ext cx="397322" cy="10160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65537" y="4718001"/>
            <a:ext cx="113303" cy="1016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81494" y="4718001"/>
            <a:ext cx="263591" cy="10160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41629" y="5175201"/>
            <a:ext cx="296113" cy="10160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58438" y="5175201"/>
            <a:ext cx="80512" cy="10160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28958" y="5175201"/>
            <a:ext cx="397322" cy="11430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19477" y="5226001"/>
            <a:ext cx="4541" cy="1270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98494" y="5175201"/>
            <a:ext cx="318305" cy="10160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06807" y="5175201"/>
            <a:ext cx="397322" cy="10160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94166" y="5175201"/>
            <a:ext cx="397322" cy="10160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281494" y="5175201"/>
            <a:ext cx="397346" cy="10160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41629" y="5645101"/>
            <a:ext cx="397322" cy="17780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28958" y="5645101"/>
            <a:ext cx="397322" cy="17780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19477" y="5645101"/>
            <a:ext cx="397322" cy="17780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06807" y="5645101"/>
            <a:ext cx="397322" cy="17780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94166" y="5645101"/>
            <a:ext cx="397322" cy="17780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281494" y="5645101"/>
            <a:ext cx="397346" cy="17780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20654" y="2968068"/>
            <a:ext cx="3908233" cy="171390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27784" y="3882931"/>
            <a:ext cx="201103" cy="36783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325264" y="5279468"/>
            <a:ext cx="389595" cy="35560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325264" y="4352368"/>
            <a:ext cx="389595" cy="82550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25264" y="2968068"/>
            <a:ext cx="389595" cy="128270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20654" y="4678331"/>
            <a:ext cx="587202" cy="95673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61572" y="4678331"/>
            <a:ext cx="2775468" cy="95673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933413" y="4810056"/>
            <a:ext cx="395490" cy="82501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933413" y="4678331"/>
            <a:ext cx="40599" cy="4233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127449" y="4678331"/>
            <a:ext cx="201454" cy="4233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0345">
              <a:lnSpc>
                <a:spcPct val="100000"/>
              </a:lnSpc>
            </a:pPr>
            <a:r>
              <a:rPr sz="4350" dirty="0"/>
              <a:t>the</a:t>
            </a:r>
            <a:r>
              <a:rPr sz="4350" spc="310" dirty="0">
                <a:latin typeface="Times New Roman"/>
                <a:cs typeface="Times New Roman"/>
              </a:rPr>
              <a:t> </a:t>
            </a:r>
            <a:r>
              <a:rPr sz="4350" dirty="0"/>
              <a:t>rise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o</a:t>
            </a:r>
            <a:r>
              <a:rPr sz="4350" dirty="0"/>
              <a:t>f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servic</a:t>
            </a:r>
            <a:r>
              <a:rPr sz="4350" dirty="0"/>
              <a:t>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/>
              <a:t>meshes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2904" y="2307798"/>
            <a:ext cx="4568616" cy="362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0345">
              <a:lnSpc>
                <a:spcPct val="100000"/>
              </a:lnSpc>
            </a:pPr>
            <a:r>
              <a:rPr sz="4350" dirty="0"/>
              <a:t>the</a:t>
            </a:r>
            <a:r>
              <a:rPr sz="4350" spc="310" dirty="0">
                <a:latin typeface="Times New Roman"/>
                <a:cs typeface="Times New Roman"/>
              </a:rPr>
              <a:t> </a:t>
            </a:r>
            <a:r>
              <a:rPr sz="4350" dirty="0"/>
              <a:t>rise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o</a:t>
            </a:r>
            <a:r>
              <a:rPr sz="4350" dirty="0"/>
              <a:t>f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servic</a:t>
            </a:r>
            <a:r>
              <a:rPr sz="4350" dirty="0"/>
              <a:t>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/>
              <a:t>meshes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1276" y="2307774"/>
            <a:ext cx="4568616" cy="362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0345">
              <a:lnSpc>
                <a:spcPct val="100000"/>
              </a:lnSpc>
            </a:pPr>
            <a:r>
              <a:rPr sz="4350" dirty="0"/>
              <a:t>the</a:t>
            </a:r>
            <a:r>
              <a:rPr sz="4350" spc="310" dirty="0">
                <a:latin typeface="Times New Roman"/>
                <a:cs typeface="Times New Roman"/>
              </a:rPr>
              <a:t> </a:t>
            </a:r>
            <a:r>
              <a:rPr sz="4350" dirty="0"/>
              <a:t>rise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o</a:t>
            </a:r>
            <a:r>
              <a:rPr sz="4350" dirty="0"/>
              <a:t>f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servic</a:t>
            </a:r>
            <a:r>
              <a:rPr sz="4350" dirty="0"/>
              <a:t>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/>
              <a:t>meshes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727" y="1790760"/>
            <a:ext cx="2655963" cy="2109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0125" y="2778342"/>
            <a:ext cx="7315870" cy="35306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0345">
              <a:lnSpc>
                <a:spcPct val="100000"/>
              </a:lnSpc>
            </a:pPr>
            <a:r>
              <a:rPr sz="4350" dirty="0"/>
              <a:t>the</a:t>
            </a:r>
            <a:r>
              <a:rPr sz="4350" spc="310" dirty="0">
                <a:latin typeface="Times New Roman"/>
                <a:cs typeface="Times New Roman"/>
              </a:rPr>
              <a:t> </a:t>
            </a:r>
            <a:r>
              <a:rPr sz="4350" dirty="0"/>
              <a:t>rise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o</a:t>
            </a:r>
            <a:r>
              <a:rPr sz="4350" dirty="0"/>
              <a:t>f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servic</a:t>
            </a:r>
            <a:r>
              <a:rPr sz="4350" dirty="0"/>
              <a:t>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/>
              <a:t>meshes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8695" y="1837940"/>
            <a:ext cx="4390643" cy="4049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0195" y="1837940"/>
            <a:ext cx="2796539" cy="4617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8695" y="5878064"/>
            <a:ext cx="4390643" cy="5775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0345">
              <a:lnSpc>
                <a:spcPct val="100000"/>
              </a:lnSpc>
            </a:pPr>
            <a:r>
              <a:rPr sz="4350" dirty="0"/>
              <a:t>the</a:t>
            </a:r>
            <a:r>
              <a:rPr sz="4350" spc="310" dirty="0">
                <a:latin typeface="Times New Roman"/>
                <a:cs typeface="Times New Roman"/>
              </a:rPr>
              <a:t> </a:t>
            </a:r>
            <a:r>
              <a:rPr sz="4350" dirty="0"/>
              <a:t>rise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o</a:t>
            </a:r>
            <a:r>
              <a:rPr sz="4350" dirty="0"/>
              <a:t>f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spc="-5" dirty="0"/>
              <a:t>servic</a:t>
            </a:r>
            <a:r>
              <a:rPr sz="4350" dirty="0"/>
              <a:t>e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/>
              <a:t>meshes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18742" y="2605740"/>
            <a:ext cx="3681099" cy="2344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6128" y="2252108"/>
            <a:ext cx="4381957" cy="3680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5370">
              <a:lnSpc>
                <a:spcPct val="100000"/>
              </a:lnSpc>
            </a:pPr>
            <a:r>
              <a:rPr sz="4350" spc="-5" dirty="0"/>
              <a:t>t</a:t>
            </a:r>
            <a:r>
              <a:rPr sz="4350" dirty="0"/>
              <a:t>wo</a:t>
            </a:r>
            <a:r>
              <a:rPr sz="4350" spc="315" dirty="0">
                <a:latin typeface="Times New Roman"/>
                <a:cs typeface="Times New Roman"/>
              </a:rPr>
              <a:t> </a:t>
            </a:r>
            <a:r>
              <a:rPr sz="4350" dirty="0"/>
              <a:t>reuse</a:t>
            </a:r>
            <a:r>
              <a:rPr sz="4350" spc="310" dirty="0">
                <a:latin typeface="Times New Roman"/>
                <a:cs typeface="Times New Roman"/>
              </a:rPr>
              <a:t> </a:t>
            </a:r>
            <a:r>
              <a:rPr sz="4350" spc="-5" dirty="0"/>
              <a:t>solutions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8416" y="2927301"/>
            <a:ext cx="4523628" cy="181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48416" y="3105469"/>
            <a:ext cx="196862" cy="2717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5278" y="3613101"/>
            <a:ext cx="397312" cy="2209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5278" y="3105469"/>
            <a:ext cx="397312" cy="494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22638" y="3105469"/>
            <a:ext cx="200477" cy="2717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3127" y="5467301"/>
            <a:ext cx="397322" cy="355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3127" y="5010101"/>
            <a:ext cx="397322" cy="444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3127" y="4540201"/>
            <a:ext cx="397322" cy="444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3127" y="3105469"/>
            <a:ext cx="397322" cy="1422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00486" y="3613101"/>
            <a:ext cx="397322" cy="22097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00486" y="3105469"/>
            <a:ext cx="397322" cy="4949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87845" y="3155901"/>
            <a:ext cx="397322" cy="26669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07093" y="5187901"/>
            <a:ext cx="78074" cy="88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77572" y="3105469"/>
            <a:ext cx="146194" cy="250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5174" y="3105469"/>
            <a:ext cx="196870" cy="27174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41629" y="3321001"/>
            <a:ext cx="296113" cy="101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58438" y="3321001"/>
            <a:ext cx="80512" cy="1016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8958" y="3321001"/>
            <a:ext cx="250149" cy="1016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99773" y="3321001"/>
            <a:ext cx="126507" cy="101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19477" y="3321001"/>
            <a:ext cx="397322" cy="1016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39944" y="3321001"/>
            <a:ext cx="364184" cy="101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94166" y="3321001"/>
            <a:ext cx="397322" cy="1016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65537" y="3321001"/>
            <a:ext cx="113303" cy="1016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281494" y="3321001"/>
            <a:ext cx="263591" cy="1016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41629" y="3790901"/>
            <a:ext cx="296113" cy="946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58438" y="3790901"/>
            <a:ext cx="80512" cy="946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82655" y="3790901"/>
            <a:ext cx="21473" cy="922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6807" y="3790901"/>
            <a:ext cx="355366" cy="946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94166" y="3790901"/>
            <a:ext cx="309554" cy="9461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24204" y="3790901"/>
            <a:ext cx="67284" cy="9461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65537" y="3790901"/>
            <a:ext cx="113303" cy="9461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281494" y="3790901"/>
            <a:ext cx="263591" cy="9461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28958" y="3790901"/>
            <a:ext cx="397322" cy="1016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19477" y="3790901"/>
            <a:ext cx="397322" cy="1016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1629" y="4248101"/>
            <a:ext cx="296113" cy="1015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58438" y="4248101"/>
            <a:ext cx="80512" cy="10159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28958" y="4248101"/>
            <a:ext cx="397317" cy="10159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19477" y="4248101"/>
            <a:ext cx="397317" cy="10159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6807" y="4248101"/>
            <a:ext cx="397322" cy="10159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24204" y="4249339"/>
            <a:ext cx="67284" cy="10036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94166" y="4248101"/>
            <a:ext cx="309554" cy="10159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81494" y="4248101"/>
            <a:ext cx="397346" cy="10159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41629" y="4718001"/>
            <a:ext cx="296113" cy="1016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58438" y="4718001"/>
            <a:ext cx="80512" cy="1016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28958" y="4718001"/>
            <a:ext cx="250149" cy="1016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99773" y="4718001"/>
            <a:ext cx="126507" cy="1016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19477" y="4718001"/>
            <a:ext cx="397322" cy="1016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06807" y="4718001"/>
            <a:ext cx="397322" cy="1016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94166" y="4718001"/>
            <a:ext cx="397322" cy="1016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565537" y="4718001"/>
            <a:ext cx="113303" cy="1016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81494" y="4718001"/>
            <a:ext cx="263591" cy="10160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41629" y="5175201"/>
            <a:ext cx="296113" cy="10160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58438" y="5175201"/>
            <a:ext cx="80512" cy="10160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28958" y="5175201"/>
            <a:ext cx="397322" cy="11430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19477" y="5226001"/>
            <a:ext cx="4541" cy="1270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98494" y="5175201"/>
            <a:ext cx="318305" cy="10160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06807" y="5175201"/>
            <a:ext cx="397322" cy="10160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94166" y="5175201"/>
            <a:ext cx="397322" cy="10160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281494" y="5175201"/>
            <a:ext cx="397346" cy="10160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41629" y="5645101"/>
            <a:ext cx="397322" cy="17780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28958" y="5645101"/>
            <a:ext cx="397322" cy="17780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19477" y="5645101"/>
            <a:ext cx="397322" cy="17780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06807" y="5645101"/>
            <a:ext cx="397322" cy="17780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94166" y="5645101"/>
            <a:ext cx="397322" cy="17780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81494" y="5645101"/>
            <a:ext cx="397346" cy="17780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20654" y="2968068"/>
            <a:ext cx="3908233" cy="171390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127784" y="3882931"/>
            <a:ext cx="201103" cy="3678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25264" y="5279468"/>
            <a:ext cx="389595" cy="35560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25264" y="4352368"/>
            <a:ext cx="389595" cy="82550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25264" y="2968068"/>
            <a:ext cx="389595" cy="128270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20654" y="4678331"/>
            <a:ext cx="587202" cy="95673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61572" y="4678331"/>
            <a:ext cx="2775468" cy="95673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933413" y="4810056"/>
            <a:ext cx="395490" cy="82501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33413" y="4678331"/>
            <a:ext cx="40599" cy="4233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27449" y="4678331"/>
            <a:ext cx="201454" cy="4233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1004" y="2957625"/>
            <a:ext cx="4377049" cy="267745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4798" y="2102073"/>
            <a:ext cx="4748988" cy="3706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68919" y="4438274"/>
            <a:ext cx="1357777" cy="2039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89376" y="5696659"/>
            <a:ext cx="665655" cy="650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695" rIns="0" bIns="0" rtlCol="0">
            <a:spAutoFit/>
          </a:bodyPr>
          <a:lstStyle/>
          <a:p>
            <a:pPr marL="5129530">
              <a:lnSpc>
                <a:spcPct val="100000"/>
              </a:lnSpc>
            </a:pPr>
            <a:r>
              <a:rPr spc="-5" dirty="0"/>
              <a:t>governance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96085" y="1117049"/>
            <a:ext cx="283019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decentralized</a:t>
            </a:r>
            <a:endParaRPr sz="34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4798" y="2102073"/>
            <a:ext cx="4748988" cy="3706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68919" y="4438274"/>
            <a:ext cx="1357777" cy="2039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89376" y="5696659"/>
            <a:ext cx="665655" cy="650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695" rIns="0" bIns="0" rtlCol="0">
            <a:spAutoFit/>
          </a:bodyPr>
          <a:lstStyle/>
          <a:p>
            <a:pPr marL="5129530">
              <a:lnSpc>
                <a:spcPct val="100000"/>
              </a:lnSpc>
            </a:pPr>
            <a:r>
              <a:rPr spc="-5" dirty="0"/>
              <a:t>governance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96085" y="1117049"/>
            <a:ext cx="283019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decentralized</a:t>
            </a:r>
            <a:endParaRPr sz="34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3730">
              <a:lnSpc>
                <a:spcPct val="100000"/>
              </a:lnSpc>
            </a:pPr>
            <a:r>
              <a:rPr sz="3050" spc="-5" dirty="0"/>
              <a:t>decentralize</a:t>
            </a:r>
            <a:r>
              <a:rPr sz="3050" dirty="0"/>
              <a:t>d</a:t>
            </a:r>
            <a:r>
              <a:rPr sz="3050" spc="225" dirty="0">
                <a:latin typeface="Times New Roman"/>
                <a:cs typeface="Times New Roman"/>
              </a:rPr>
              <a:t> </a:t>
            </a:r>
            <a:r>
              <a:rPr sz="3050" spc="-5" dirty="0"/>
              <a:t>dat</a:t>
            </a:r>
            <a:r>
              <a:rPr sz="3050" dirty="0"/>
              <a:t>a</a:t>
            </a:r>
            <a:r>
              <a:rPr sz="3050" spc="220" dirty="0">
                <a:latin typeface="Times New Roman"/>
                <a:cs typeface="Times New Roman"/>
              </a:rPr>
              <a:t> </a:t>
            </a:r>
            <a:r>
              <a:rPr sz="3050" dirty="0"/>
              <a:t>management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6363" y="2021591"/>
            <a:ext cx="7651211" cy="4481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4138" y="1823544"/>
            <a:ext cx="4984750" cy="4660265"/>
          </a:xfrm>
          <a:custGeom>
            <a:avLst/>
            <a:gdLst/>
            <a:ahLst/>
            <a:cxnLst/>
            <a:rect l="l" t="t" r="r" b="b"/>
            <a:pathLst>
              <a:path w="4984750" h="4660265">
                <a:moveTo>
                  <a:pt x="0" y="4660178"/>
                </a:moveTo>
                <a:lnTo>
                  <a:pt x="4984546" y="4660178"/>
                </a:lnTo>
                <a:lnTo>
                  <a:pt x="4984546" y="0"/>
                </a:lnTo>
                <a:lnTo>
                  <a:pt x="0" y="0"/>
                </a:lnTo>
                <a:lnTo>
                  <a:pt x="0" y="46601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294" y="2968772"/>
            <a:ext cx="6229529" cy="1733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16479" y="3018363"/>
            <a:ext cx="6069330" cy="1652905"/>
          </a:xfrm>
          <a:custGeom>
            <a:avLst/>
            <a:gdLst/>
            <a:ahLst/>
            <a:cxnLst/>
            <a:rect l="l" t="t" r="r" b="b"/>
            <a:pathLst>
              <a:path w="6069330" h="1652904">
                <a:moveTo>
                  <a:pt x="6017178" y="0"/>
                </a:moveTo>
                <a:lnTo>
                  <a:pt x="40520" y="1295"/>
                </a:lnTo>
                <a:lnTo>
                  <a:pt x="7580" y="25029"/>
                </a:lnTo>
                <a:lnTo>
                  <a:pt x="0" y="52120"/>
                </a:lnTo>
                <a:lnTo>
                  <a:pt x="1297" y="1611886"/>
                </a:lnTo>
                <a:lnTo>
                  <a:pt x="25040" y="1644823"/>
                </a:lnTo>
                <a:lnTo>
                  <a:pt x="52126" y="1652406"/>
                </a:lnTo>
                <a:lnTo>
                  <a:pt x="6028755" y="1651114"/>
                </a:lnTo>
                <a:lnTo>
                  <a:pt x="6061689" y="1627369"/>
                </a:lnTo>
                <a:lnTo>
                  <a:pt x="6069268" y="1600282"/>
                </a:lnTo>
                <a:lnTo>
                  <a:pt x="6067978" y="40535"/>
                </a:lnTo>
                <a:lnTo>
                  <a:pt x="6044256" y="7581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17980" y="3393419"/>
            <a:ext cx="5721037" cy="5358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7819" y="3462700"/>
            <a:ext cx="2052209" cy="375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7083" y="3441243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6"/>
                </a:lnTo>
                <a:lnTo>
                  <a:pt x="7580" y="25042"/>
                </a:lnTo>
                <a:lnTo>
                  <a:pt x="0" y="52120"/>
                </a:lnTo>
                <a:lnTo>
                  <a:pt x="1296" y="335387"/>
                </a:lnTo>
                <a:lnTo>
                  <a:pt x="25037" y="368326"/>
                </a:lnTo>
                <a:lnTo>
                  <a:pt x="52123" y="375909"/>
                </a:lnTo>
                <a:lnTo>
                  <a:pt x="5519731" y="374613"/>
                </a:lnTo>
                <a:lnTo>
                  <a:pt x="5552672" y="350868"/>
                </a:lnTo>
                <a:lnTo>
                  <a:pt x="5560255" y="32378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6420" y="3838123"/>
            <a:ext cx="3079882" cy="5376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7112" y="3929258"/>
            <a:ext cx="2624983" cy="446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7112" y="3838123"/>
            <a:ext cx="5711906" cy="911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8179" y="3909207"/>
            <a:ext cx="1786127" cy="426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4916" y="3887622"/>
            <a:ext cx="5560695" cy="375920"/>
          </a:xfrm>
          <a:custGeom>
            <a:avLst/>
            <a:gdLst/>
            <a:ahLst/>
            <a:cxnLst/>
            <a:rect l="l" t="t" r="r" b="b"/>
            <a:pathLst>
              <a:path w="5560695" h="375920">
                <a:moveTo>
                  <a:pt x="5508135" y="0"/>
                </a:moveTo>
                <a:lnTo>
                  <a:pt x="40520" y="1297"/>
                </a:lnTo>
                <a:lnTo>
                  <a:pt x="7580" y="25043"/>
                </a:lnTo>
                <a:lnTo>
                  <a:pt x="0" y="52120"/>
                </a:lnTo>
                <a:lnTo>
                  <a:pt x="1291" y="335388"/>
                </a:lnTo>
                <a:lnTo>
                  <a:pt x="25032" y="368323"/>
                </a:lnTo>
                <a:lnTo>
                  <a:pt x="52126" y="375909"/>
                </a:lnTo>
                <a:lnTo>
                  <a:pt x="5519711" y="374618"/>
                </a:lnTo>
                <a:lnTo>
                  <a:pt x="5552667" y="350883"/>
                </a:lnTo>
                <a:lnTo>
                  <a:pt x="5560255" y="323819"/>
                </a:lnTo>
                <a:lnTo>
                  <a:pt x="5558959" y="40524"/>
                </a:lnTo>
                <a:lnTo>
                  <a:pt x="5535214" y="7583"/>
                </a:lnTo>
                <a:lnTo>
                  <a:pt x="550813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51554" y="3123327"/>
            <a:ext cx="384492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endParaRPr sz="1650">
              <a:latin typeface="Arial"/>
              <a:cs typeface="Arial"/>
            </a:endParaRPr>
          </a:p>
          <a:p>
            <a:pPr marL="2098040" marR="5080" indent="-142240">
              <a:lnSpc>
                <a:spcPts val="3510"/>
              </a:lnSpc>
              <a:spcBef>
                <a:spcPts val="8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choreographer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orche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59426" y="3010530"/>
            <a:ext cx="0" cy="393065"/>
          </a:xfrm>
          <a:custGeom>
            <a:avLst/>
            <a:gdLst/>
            <a:ahLst/>
            <a:cxnLst/>
            <a:rect l="l" t="t" r="r" b="b"/>
            <a:pathLst>
              <a:path h="393064">
                <a:moveTo>
                  <a:pt x="0" y="0"/>
                </a:moveTo>
                <a:lnTo>
                  <a:pt x="0" y="392551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7652" y="2793420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17652" y="334769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16" y="27858"/>
                </a:lnTo>
                <a:lnTo>
                  <a:pt x="41788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58"/>
                </a:lnTo>
                <a:lnTo>
                  <a:pt x="69616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22598" y="3156955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3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05670" y="314683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76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63882" y="33490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15"/>
                </a:lnTo>
                <a:lnTo>
                  <a:pt x="69631" y="27828"/>
                </a:lnTo>
                <a:lnTo>
                  <a:pt x="41788" y="2782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8"/>
                </a:lnTo>
                <a:lnTo>
                  <a:pt x="69631" y="2782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4583" y="3010530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842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42808" y="279092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27" y="0"/>
                </a:moveTo>
                <a:lnTo>
                  <a:pt x="0" y="83545"/>
                </a:lnTo>
                <a:lnTo>
                  <a:pt x="41727" y="55717"/>
                </a:lnTo>
                <a:lnTo>
                  <a:pt x="69596" y="55717"/>
                </a:lnTo>
                <a:lnTo>
                  <a:pt x="41727" y="0"/>
                </a:lnTo>
                <a:close/>
              </a:path>
              <a:path w="83820" h="83819">
                <a:moveTo>
                  <a:pt x="69596" y="55717"/>
                </a:moveTo>
                <a:lnTo>
                  <a:pt x="41727" y="55717"/>
                </a:lnTo>
                <a:lnTo>
                  <a:pt x="83515" y="83545"/>
                </a:lnTo>
                <a:lnTo>
                  <a:pt x="69596" y="55717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34569" y="3010530"/>
            <a:ext cx="0" cy="145415"/>
          </a:xfrm>
          <a:custGeom>
            <a:avLst/>
            <a:gdLst/>
            <a:ahLst/>
            <a:cxnLst/>
            <a:rect l="l" t="t" r="r" b="b"/>
            <a:pathLst>
              <a:path h="145414">
                <a:moveTo>
                  <a:pt x="0" y="0"/>
                </a:moveTo>
                <a:lnTo>
                  <a:pt x="0" y="145298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92789" y="2784459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88" y="0"/>
                </a:moveTo>
                <a:lnTo>
                  <a:pt x="0" y="83515"/>
                </a:lnTo>
                <a:lnTo>
                  <a:pt x="41788" y="55686"/>
                </a:lnTo>
                <a:lnTo>
                  <a:pt x="69631" y="55686"/>
                </a:lnTo>
                <a:lnTo>
                  <a:pt x="41788" y="0"/>
                </a:lnTo>
                <a:close/>
              </a:path>
              <a:path w="83820" h="83819">
                <a:moveTo>
                  <a:pt x="69631" y="55686"/>
                </a:moveTo>
                <a:lnTo>
                  <a:pt x="41788" y="55686"/>
                </a:lnTo>
                <a:lnTo>
                  <a:pt x="83545" y="83515"/>
                </a:lnTo>
                <a:lnTo>
                  <a:pt x="6963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9274" y="4314592"/>
            <a:ext cx="0" cy="403225"/>
          </a:xfrm>
          <a:custGeom>
            <a:avLst/>
            <a:gdLst/>
            <a:ahLst/>
            <a:cxnLst/>
            <a:rect l="l" t="t" r="r" b="b"/>
            <a:pathLst>
              <a:path h="403225">
                <a:moveTo>
                  <a:pt x="0" y="0"/>
                </a:moveTo>
                <a:lnTo>
                  <a:pt x="0" y="403161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7500" y="428675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88" y="0"/>
                </a:moveTo>
                <a:lnTo>
                  <a:pt x="0" y="83545"/>
                </a:lnTo>
                <a:lnTo>
                  <a:pt x="41788" y="55686"/>
                </a:lnTo>
                <a:lnTo>
                  <a:pt x="69621" y="55686"/>
                </a:lnTo>
                <a:lnTo>
                  <a:pt x="41788" y="0"/>
                </a:lnTo>
                <a:close/>
              </a:path>
              <a:path w="83820" h="83820">
                <a:moveTo>
                  <a:pt x="69621" y="55686"/>
                </a:moveTo>
                <a:lnTo>
                  <a:pt x="41788" y="55686"/>
                </a:lnTo>
                <a:lnTo>
                  <a:pt x="83545" y="83545"/>
                </a:lnTo>
                <a:lnTo>
                  <a:pt x="69621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17500" y="483443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33"/>
                </a:lnTo>
                <a:lnTo>
                  <a:pt x="69627" y="27822"/>
                </a:lnTo>
                <a:lnTo>
                  <a:pt x="41757" y="27822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22"/>
                </a:lnTo>
                <a:lnTo>
                  <a:pt x="69627" y="27822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386" y="4545469"/>
            <a:ext cx="1972945" cy="0"/>
          </a:xfrm>
          <a:custGeom>
            <a:avLst/>
            <a:gdLst/>
            <a:ahLst/>
            <a:cxnLst/>
            <a:rect l="l" t="t" r="r" b="b"/>
            <a:pathLst>
              <a:path w="1972945">
                <a:moveTo>
                  <a:pt x="1972665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29139" y="4299193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3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87382" y="427136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757" y="0"/>
                </a:moveTo>
                <a:lnTo>
                  <a:pt x="0" y="83545"/>
                </a:lnTo>
                <a:lnTo>
                  <a:pt x="41757" y="55686"/>
                </a:lnTo>
                <a:lnTo>
                  <a:pt x="69590" y="55686"/>
                </a:lnTo>
                <a:lnTo>
                  <a:pt x="41757" y="0"/>
                </a:lnTo>
                <a:close/>
              </a:path>
              <a:path w="83820" h="83820">
                <a:moveTo>
                  <a:pt x="69590" y="55686"/>
                </a:moveTo>
                <a:lnTo>
                  <a:pt x="41757" y="55686"/>
                </a:lnTo>
                <a:lnTo>
                  <a:pt x="83515" y="83545"/>
                </a:lnTo>
                <a:lnTo>
                  <a:pt x="69590" y="55686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08052" y="4541348"/>
            <a:ext cx="0" cy="176530"/>
          </a:xfrm>
          <a:custGeom>
            <a:avLst/>
            <a:gdLst/>
            <a:ahLst/>
            <a:cxnLst/>
            <a:rect l="l" t="t" r="r" b="b"/>
            <a:pathLst>
              <a:path h="176529">
                <a:moveTo>
                  <a:pt x="0" y="0"/>
                </a:moveTo>
                <a:lnTo>
                  <a:pt x="0" y="176406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66277" y="483874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611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57" y="27858"/>
                </a:lnTo>
                <a:lnTo>
                  <a:pt x="69611" y="27858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8064" y="4546170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1584"/>
                </a:lnTo>
              </a:path>
            </a:pathLst>
          </a:custGeom>
          <a:ln w="1562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16289" y="482652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88" y="83521"/>
                </a:lnTo>
                <a:lnTo>
                  <a:pt x="69634" y="27825"/>
                </a:lnTo>
                <a:lnTo>
                  <a:pt x="41788" y="27825"/>
                </a:lnTo>
                <a:lnTo>
                  <a:pt x="0" y="0"/>
                </a:lnTo>
                <a:close/>
              </a:path>
              <a:path w="83820" h="83820">
                <a:moveTo>
                  <a:pt x="83545" y="0"/>
                </a:moveTo>
                <a:lnTo>
                  <a:pt x="41788" y="27825"/>
                </a:lnTo>
                <a:lnTo>
                  <a:pt x="69634" y="27825"/>
                </a:lnTo>
                <a:lnTo>
                  <a:pt x="835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51889" y="2319944"/>
            <a:ext cx="6229535" cy="5668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0521" y="1297"/>
                </a:lnTo>
                <a:lnTo>
                  <a:pt x="7581" y="25043"/>
                </a:lnTo>
                <a:lnTo>
                  <a:pt x="0" y="52120"/>
                </a:lnTo>
                <a:lnTo>
                  <a:pt x="1296" y="366723"/>
                </a:lnTo>
                <a:lnTo>
                  <a:pt x="25040" y="399660"/>
                </a:lnTo>
                <a:lnTo>
                  <a:pt x="52126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44248" y="7583"/>
                </a:lnTo>
                <a:lnTo>
                  <a:pt x="6017169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21572" y="241472"/>
                </a:lnTo>
                <a:lnTo>
                  <a:pt x="454497" y="217715"/>
                </a:lnTo>
                <a:lnTo>
                  <a:pt x="462076" y="190621"/>
                </a:lnTo>
                <a:lnTo>
                  <a:pt x="460780" y="40514"/>
                </a:lnTo>
                <a:lnTo>
                  <a:pt x="437035" y="7576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21521" y="241472"/>
                </a:lnTo>
                <a:lnTo>
                  <a:pt x="454443" y="217715"/>
                </a:lnTo>
                <a:lnTo>
                  <a:pt x="462015" y="190621"/>
                </a:lnTo>
                <a:lnTo>
                  <a:pt x="460721" y="40514"/>
                </a:lnTo>
                <a:lnTo>
                  <a:pt x="436987" y="7576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895" y="0"/>
                </a:move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21543" y="241467"/>
                </a:lnTo>
                <a:lnTo>
                  <a:pt x="454469" y="217709"/>
                </a:lnTo>
                <a:lnTo>
                  <a:pt x="462046" y="190621"/>
                </a:lnTo>
                <a:lnTo>
                  <a:pt x="460745" y="40494"/>
                </a:lnTo>
                <a:lnTo>
                  <a:pt x="436989" y="7572"/>
                </a:lnTo>
                <a:lnTo>
                  <a:pt x="40989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09955" y="0"/>
                </a:move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21551" y="241476"/>
                </a:lnTo>
                <a:lnTo>
                  <a:pt x="454470" y="217722"/>
                </a:lnTo>
                <a:lnTo>
                  <a:pt x="462046" y="190621"/>
                </a:lnTo>
                <a:lnTo>
                  <a:pt x="460756" y="40535"/>
                </a:lnTo>
                <a:lnTo>
                  <a:pt x="437033" y="7581"/>
                </a:lnTo>
                <a:lnTo>
                  <a:pt x="409955" y="0"/>
                </a:lnTo>
                <a:close/>
              </a:path>
            </a:pathLst>
          </a:custGeom>
          <a:solidFill>
            <a:srgbClr val="5B03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251889" y="2368346"/>
            <a:ext cx="6228080" cy="5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0">
              <a:lnSpc>
                <a:spcPct val="100000"/>
              </a:lnSpc>
              <a:tabLst>
                <a:tab pos="2562225" algn="l"/>
                <a:tab pos="3149600" algn="l"/>
                <a:tab pos="3736975" algn="l"/>
                <a:tab pos="4324350" algn="l"/>
                <a:tab pos="4911725" algn="l"/>
                <a:tab pos="5499100" algn="l"/>
              </a:tabLst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4619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4619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4619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7543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7543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7543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1425" baseline="17543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268294" y="2968772"/>
            <a:ext cx="6211455" cy="495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51612" y="301444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17" y="0"/>
                </a:lnTo>
              </a:path>
            </a:pathLst>
          </a:custGeom>
          <a:ln w="15617">
            <a:solidFill>
              <a:srgbClr val="D1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76768" y="301444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28" y="0"/>
                </a:lnTo>
              </a:path>
            </a:pathLst>
          </a:custGeom>
          <a:ln w="15628">
            <a:solidFill>
              <a:srgbClr val="D1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26749" y="301444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0" y="0"/>
                </a:lnTo>
              </a:path>
            </a:pathLst>
          </a:custGeom>
          <a:ln w="15640">
            <a:solidFill>
              <a:srgbClr val="D1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51889" y="2368346"/>
            <a:ext cx="6227859" cy="5184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77403" y="2846639"/>
            <a:ext cx="14356" cy="401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10216" y="2753309"/>
            <a:ext cx="1930100" cy="1043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0216" y="2385537"/>
            <a:ext cx="4038" cy="50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00822" y="2368346"/>
            <a:ext cx="6069330" cy="407670"/>
          </a:xfrm>
          <a:custGeom>
            <a:avLst/>
            <a:gdLst/>
            <a:ahLst/>
            <a:cxnLst/>
            <a:rect l="l" t="t" r="r" b="b"/>
            <a:pathLst>
              <a:path w="6069330" h="407669">
                <a:moveTo>
                  <a:pt x="6017169" y="0"/>
                </a:moveTo>
                <a:lnTo>
                  <a:pt x="47564" y="197"/>
                </a:lnTo>
                <a:lnTo>
                  <a:pt x="13432" y="17190"/>
                </a:lnTo>
                <a:lnTo>
                  <a:pt x="0" y="52120"/>
                </a:lnTo>
                <a:lnTo>
                  <a:pt x="52" y="357426"/>
                </a:lnTo>
                <a:lnTo>
                  <a:pt x="16089" y="392774"/>
                </a:lnTo>
                <a:lnTo>
                  <a:pt x="52126" y="407243"/>
                </a:lnTo>
                <a:lnTo>
                  <a:pt x="2307631" y="407243"/>
                </a:lnTo>
                <a:lnTo>
                  <a:pt x="2307631" y="290809"/>
                </a:lnTo>
                <a:lnTo>
                  <a:pt x="68854" y="290809"/>
                </a:lnTo>
                <a:lnTo>
                  <a:pt x="68854" y="128290"/>
                </a:lnTo>
                <a:lnTo>
                  <a:pt x="2307631" y="128290"/>
                </a:lnTo>
                <a:lnTo>
                  <a:pt x="2307631" y="37246"/>
                </a:lnTo>
                <a:lnTo>
                  <a:pt x="4070046" y="37246"/>
                </a:lnTo>
                <a:lnTo>
                  <a:pt x="4070046" y="29961"/>
                </a:lnTo>
                <a:lnTo>
                  <a:pt x="6064023" y="29961"/>
                </a:lnTo>
                <a:lnTo>
                  <a:pt x="6063061" y="27402"/>
                </a:lnTo>
                <a:lnTo>
                  <a:pt x="6054963" y="16238"/>
                </a:lnTo>
                <a:lnTo>
                  <a:pt x="6044248" y="7583"/>
                </a:lnTo>
                <a:lnTo>
                  <a:pt x="6031467" y="1987"/>
                </a:lnTo>
                <a:lnTo>
                  <a:pt x="6017169" y="0"/>
                </a:lnTo>
                <a:close/>
              </a:path>
              <a:path w="6069330" h="407669">
                <a:moveTo>
                  <a:pt x="6064023" y="29961"/>
                </a:moveTo>
                <a:lnTo>
                  <a:pt x="5867116" y="29961"/>
                </a:lnTo>
                <a:lnTo>
                  <a:pt x="5867116" y="407243"/>
                </a:lnTo>
                <a:lnTo>
                  <a:pt x="6017169" y="407243"/>
                </a:lnTo>
                <a:lnTo>
                  <a:pt x="6028766" y="405947"/>
                </a:lnTo>
                <a:lnTo>
                  <a:pt x="6061706" y="382201"/>
                </a:lnTo>
                <a:lnTo>
                  <a:pt x="6069290" y="355122"/>
                </a:lnTo>
                <a:lnTo>
                  <a:pt x="6067993" y="40524"/>
                </a:lnTo>
                <a:lnTo>
                  <a:pt x="6064023" y="29961"/>
                </a:lnTo>
                <a:close/>
              </a:path>
              <a:path w="6069330" h="407669">
                <a:moveTo>
                  <a:pt x="2307631" y="128290"/>
                </a:moveTo>
                <a:lnTo>
                  <a:pt x="1820469" y="128290"/>
                </a:lnTo>
                <a:lnTo>
                  <a:pt x="1820469" y="290809"/>
                </a:lnTo>
                <a:lnTo>
                  <a:pt x="2307631" y="290809"/>
                </a:lnTo>
                <a:lnTo>
                  <a:pt x="2307631" y="128290"/>
                </a:lnTo>
                <a:close/>
              </a:path>
            </a:pathLst>
          </a:custGeom>
          <a:solidFill>
            <a:srgbClr val="E5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08453" y="2405593"/>
            <a:ext cx="592744" cy="4713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50643" y="2696159"/>
            <a:ext cx="328025" cy="794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50643" y="2442078"/>
            <a:ext cx="328025" cy="135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5804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613" y="0"/>
                </a:moveTo>
                <a:lnTo>
                  <a:pt x="409955" y="0"/>
                </a:ln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13613" y="242773"/>
                </a:lnTo>
                <a:lnTo>
                  <a:pt x="454778" y="217206"/>
                </a:lnTo>
                <a:lnTo>
                  <a:pt x="462046" y="190621"/>
                </a:lnTo>
                <a:lnTo>
                  <a:pt x="462038" y="172577"/>
                </a:lnTo>
                <a:lnTo>
                  <a:pt x="167853" y="172577"/>
                </a:lnTo>
                <a:lnTo>
                  <a:pt x="167853" y="81442"/>
                </a:lnTo>
                <a:lnTo>
                  <a:pt x="461998" y="81442"/>
                </a:lnTo>
                <a:lnTo>
                  <a:pt x="461984" y="49560"/>
                </a:lnTo>
                <a:lnTo>
                  <a:pt x="444731" y="13285"/>
                </a:lnTo>
                <a:lnTo>
                  <a:pt x="417179" y="365"/>
                </a:lnTo>
                <a:lnTo>
                  <a:pt x="413613" y="0"/>
                </a:lnTo>
                <a:close/>
              </a:path>
              <a:path w="462279" h="243205">
                <a:moveTo>
                  <a:pt x="461998" y="81442"/>
                </a:moveTo>
                <a:lnTo>
                  <a:pt x="295716" y="81442"/>
                </a:lnTo>
                <a:lnTo>
                  <a:pt x="295716" y="172577"/>
                </a:lnTo>
                <a:lnTo>
                  <a:pt x="462038" y="172577"/>
                </a:lnTo>
                <a:lnTo>
                  <a:pt x="461998" y="81442"/>
                </a:lnTo>
                <a:close/>
              </a:path>
            </a:pathLst>
          </a:custGeom>
          <a:solidFill>
            <a:srgbClr val="D9C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97144" y="2405593"/>
            <a:ext cx="586861" cy="4027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37505" y="2696281"/>
            <a:ext cx="328025" cy="793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37505" y="2442078"/>
            <a:ext cx="328025" cy="134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45394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430" y="0"/>
                </a:moveTo>
                <a:lnTo>
                  <a:pt x="409955" y="0"/>
                </a:ln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13430" y="242773"/>
                </a:lnTo>
                <a:lnTo>
                  <a:pt x="454759" y="217225"/>
                </a:lnTo>
                <a:lnTo>
                  <a:pt x="462046" y="190621"/>
                </a:lnTo>
                <a:lnTo>
                  <a:pt x="462035" y="172577"/>
                </a:lnTo>
                <a:lnTo>
                  <a:pt x="167853" y="172577"/>
                </a:lnTo>
                <a:lnTo>
                  <a:pt x="167853" y="81442"/>
                </a:lnTo>
                <a:lnTo>
                  <a:pt x="461982" y="81442"/>
                </a:lnTo>
                <a:lnTo>
                  <a:pt x="461963" y="49155"/>
                </a:lnTo>
                <a:lnTo>
                  <a:pt x="444389" y="13012"/>
                </a:lnTo>
                <a:lnTo>
                  <a:pt x="416874" y="335"/>
                </a:lnTo>
                <a:lnTo>
                  <a:pt x="413430" y="0"/>
                </a:lnTo>
                <a:close/>
              </a:path>
              <a:path w="462279" h="243205">
                <a:moveTo>
                  <a:pt x="461982" y="81442"/>
                </a:moveTo>
                <a:lnTo>
                  <a:pt x="295716" y="81442"/>
                </a:lnTo>
                <a:lnTo>
                  <a:pt x="295716" y="172577"/>
                </a:lnTo>
                <a:lnTo>
                  <a:pt x="462035" y="172577"/>
                </a:lnTo>
                <a:lnTo>
                  <a:pt x="461982" y="81442"/>
                </a:lnTo>
                <a:close/>
              </a:path>
            </a:pathLst>
          </a:custGeom>
          <a:solidFill>
            <a:srgbClr val="D9C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18632" y="2775590"/>
            <a:ext cx="588690" cy="1111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84006" y="2405593"/>
            <a:ext cx="586861" cy="4027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26195" y="2696372"/>
            <a:ext cx="326227" cy="792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26195" y="2442078"/>
            <a:ext cx="326227" cy="13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32743" y="2454513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247" y="0"/>
                </a:moveTo>
                <a:lnTo>
                  <a:pt x="409955" y="0"/>
                </a:lnTo>
                <a:lnTo>
                  <a:pt x="40524" y="1294"/>
                </a:lnTo>
                <a:lnTo>
                  <a:pt x="7583" y="25028"/>
                </a:lnTo>
                <a:lnTo>
                  <a:pt x="0" y="52120"/>
                </a:lnTo>
                <a:lnTo>
                  <a:pt x="1300" y="202249"/>
                </a:lnTo>
                <a:lnTo>
                  <a:pt x="25048" y="235192"/>
                </a:lnTo>
                <a:lnTo>
                  <a:pt x="52120" y="242773"/>
                </a:lnTo>
                <a:lnTo>
                  <a:pt x="413247" y="242773"/>
                </a:lnTo>
                <a:lnTo>
                  <a:pt x="454768" y="217251"/>
                </a:lnTo>
                <a:lnTo>
                  <a:pt x="462076" y="190621"/>
                </a:lnTo>
                <a:lnTo>
                  <a:pt x="462062" y="172577"/>
                </a:lnTo>
                <a:lnTo>
                  <a:pt x="167853" y="172577"/>
                </a:lnTo>
                <a:lnTo>
                  <a:pt x="167853" y="81442"/>
                </a:lnTo>
                <a:lnTo>
                  <a:pt x="461991" y="81442"/>
                </a:lnTo>
                <a:lnTo>
                  <a:pt x="461965" y="48695"/>
                </a:lnTo>
                <a:lnTo>
                  <a:pt x="444061" y="12705"/>
                </a:lnTo>
                <a:lnTo>
                  <a:pt x="416539" y="304"/>
                </a:lnTo>
                <a:lnTo>
                  <a:pt x="413247" y="0"/>
                </a:lnTo>
                <a:close/>
              </a:path>
              <a:path w="462279" h="243205">
                <a:moveTo>
                  <a:pt x="461991" y="81442"/>
                </a:moveTo>
                <a:lnTo>
                  <a:pt x="295747" y="81442"/>
                </a:lnTo>
                <a:lnTo>
                  <a:pt x="295747" y="172577"/>
                </a:lnTo>
                <a:lnTo>
                  <a:pt x="462062" y="172577"/>
                </a:lnTo>
                <a:lnTo>
                  <a:pt x="461991" y="81442"/>
                </a:lnTo>
                <a:close/>
              </a:path>
            </a:pathLst>
          </a:custGeom>
          <a:solidFill>
            <a:srgbClr val="D9C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07322" y="2775590"/>
            <a:ext cx="552236" cy="25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370868" y="2398308"/>
            <a:ext cx="588690" cy="4027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13027" y="2688630"/>
            <a:ext cx="326257" cy="8695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13027" y="2434762"/>
            <a:ext cx="326257" cy="1271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20124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064" y="0"/>
                </a:moveTo>
                <a:lnTo>
                  <a:pt x="409895" y="0"/>
                </a:lnTo>
                <a:lnTo>
                  <a:pt x="40515" y="1290"/>
                </a:lnTo>
                <a:lnTo>
                  <a:pt x="7579" y="25021"/>
                </a:lnTo>
                <a:lnTo>
                  <a:pt x="0" y="52120"/>
                </a:lnTo>
                <a:lnTo>
                  <a:pt x="1294" y="202229"/>
                </a:lnTo>
                <a:lnTo>
                  <a:pt x="25019" y="235188"/>
                </a:lnTo>
                <a:lnTo>
                  <a:pt x="52090" y="242773"/>
                </a:lnTo>
                <a:lnTo>
                  <a:pt x="413064" y="242773"/>
                </a:lnTo>
                <a:lnTo>
                  <a:pt x="454708" y="217270"/>
                </a:lnTo>
                <a:lnTo>
                  <a:pt x="462015" y="190621"/>
                </a:lnTo>
                <a:lnTo>
                  <a:pt x="461998" y="172577"/>
                </a:lnTo>
                <a:lnTo>
                  <a:pt x="167792" y="172577"/>
                </a:lnTo>
                <a:lnTo>
                  <a:pt x="167792" y="81442"/>
                </a:lnTo>
                <a:lnTo>
                  <a:pt x="461909" y="81442"/>
                </a:lnTo>
                <a:lnTo>
                  <a:pt x="461876" y="48283"/>
                </a:lnTo>
                <a:lnTo>
                  <a:pt x="443700" y="12413"/>
                </a:lnTo>
                <a:lnTo>
                  <a:pt x="416173" y="274"/>
                </a:lnTo>
                <a:lnTo>
                  <a:pt x="413064" y="0"/>
                </a:lnTo>
                <a:close/>
              </a:path>
              <a:path w="462279" h="243205">
                <a:moveTo>
                  <a:pt x="461909" y="81442"/>
                </a:moveTo>
                <a:lnTo>
                  <a:pt x="295716" y="81442"/>
                </a:lnTo>
                <a:lnTo>
                  <a:pt x="295716" y="172577"/>
                </a:lnTo>
                <a:lnTo>
                  <a:pt x="461998" y="172577"/>
                </a:lnTo>
                <a:lnTo>
                  <a:pt x="461909" y="81442"/>
                </a:lnTo>
                <a:close/>
              </a:path>
            </a:pathLst>
          </a:custGeom>
          <a:solidFill>
            <a:srgbClr val="D9C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59558" y="2398308"/>
            <a:ext cx="586861" cy="4027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99919" y="2688356"/>
            <a:ext cx="328056" cy="8723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99919" y="2434762"/>
            <a:ext cx="328056" cy="1298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0747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522" y="0"/>
                </a:moveTo>
                <a:lnTo>
                  <a:pt x="409895" y="0"/>
                </a:lnTo>
                <a:lnTo>
                  <a:pt x="40514" y="1294"/>
                </a:lnTo>
                <a:lnTo>
                  <a:pt x="7576" y="25028"/>
                </a:lnTo>
                <a:lnTo>
                  <a:pt x="0" y="52120"/>
                </a:lnTo>
                <a:lnTo>
                  <a:pt x="1299" y="202249"/>
                </a:lnTo>
                <a:lnTo>
                  <a:pt x="25035" y="235192"/>
                </a:lnTo>
                <a:lnTo>
                  <a:pt x="52120" y="242773"/>
                </a:lnTo>
                <a:lnTo>
                  <a:pt x="413522" y="242773"/>
                </a:lnTo>
                <a:lnTo>
                  <a:pt x="454758" y="217216"/>
                </a:lnTo>
                <a:lnTo>
                  <a:pt x="462046" y="190621"/>
                </a:lnTo>
                <a:lnTo>
                  <a:pt x="462037" y="172577"/>
                </a:lnTo>
                <a:lnTo>
                  <a:pt x="167792" y="172577"/>
                </a:lnTo>
                <a:lnTo>
                  <a:pt x="167792" y="81442"/>
                </a:lnTo>
                <a:lnTo>
                  <a:pt x="461995" y="81442"/>
                </a:lnTo>
                <a:lnTo>
                  <a:pt x="461980" y="49473"/>
                </a:lnTo>
                <a:lnTo>
                  <a:pt x="444626" y="13229"/>
                </a:lnTo>
                <a:lnTo>
                  <a:pt x="417088" y="335"/>
                </a:lnTo>
                <a:lnTo>
                  <a:pt x="413522" y="0"/>
                </a:lnTo>
                <a:close/>
              </a:path>
              <a:path w="462279" h="243205">
                <a:moveTo>
                  <a:pt x="461995" y="81442"/>
                </a:moveTo>
                <a:lnTo>
                  <a:pt x="295686" y="81442"/>
                </a:lnTo>
                <a:lnTo>
                  <a:pt x="295686" y="172577"/>
                </a:lnTo>
                <a:lnTo>
                  <a:pt x="462037" y="172577"/>
                </a:lnTo>
                <a:lnTo>
                  <a:pt x="461995" y="81442"/>
                </a:lnTo>
                <a:close/>
              </a:path>
            </a:pathLst>
          </a:custGeom>
          <a:solidFill>
            <a:srgbClr val="D9C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46420" y="2398308"/>
            <a:ext cx="621517" cy="47615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86781" y="2688447"/>
            <a:ext cx="328056" cy="8714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86781" y="2434762"/>
            <a:ext cx="328056" cy="128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594793" y="2446680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5">
                <a:moveTo>
                  <a:pt x="413400" y="0"/>
                </a:moveTo>
                <a:lnTo>
                  <a:pt x="409955" y="0"/>
                </a:lnTo>
                <a:lnTo>
                  <a:pt x="40523" y="1299"/>
                </a:lnTo>
                <a:lnTo>
                  <a:pt x="7580" y="25035"/>
                </a:lnTo>
                <a:lnTo>
                  <a:pt x="0" y="52120"/>
                </a:lnTo>
                <a:lnTo>
                  <a:pt x="1305" y="202270"/>
                </a:lnTo>
                <a:lnTo>
                  <a:pt x="25064" y="235196"/>
                </a:lnTo>
                <a:lnTo>
                  <a:pt x="52151" y="242773"/>
                </a:lnTo>
                <a:lnTo>
                  <a:pt x="413400" y="242773"/>
                </a:lnTo>
                <a:lnTo>
                  <a:pt x="454758" y="217235"/>
                </a:lnTo>
                <a:lnTo>
                  <a:pt x="462046" y="190621"/>
                </a:lnTo>
                <a:lnTo>
                  <a:pt x="462035" y="172577"/>
                </a:lnTo>
                <a:lnTo>
                  <a:pt x="167822" y="172577"/>
                </a:lnTo>
                <a:lnTo>
                  <a:pt x="167822" y="81442"/>
                </a:lnTo>
                <a:lnTo>
                  <a:pt x="461978" y="81442"/>
                </a:lnTo>
                <a:lnTo>
                  <a:pt x="461958" y="49063"/>
                </a:lnTo>
                <a:lnTo>
                  <a:pt x="444330" y="12948"/>
                </a:lnTo>
                <a:lnTo>
                  <a:pt x="416783" y="335"/>
                </a:lnTo>
                <a:lnTo>
                  <a:pt x="413400" y="0"/>
                </a:lnTo>
                <a:close/>
              </a:path>
              <a:path w="462279" h="243205">
                <a:moveTo>
                  <a:pt x="461978" y="81442"/>
                </a:moveTo>
                <a:lnTo>
                  <a:pt x="295716" y="81442"/>
                </a:lnTo>
                <a:lnTo>
                  <a:pt x="295716" y="172577"/>
                </a:lnTo>
                <a:lnTo>
                  <a:pt x="462035" y="172577"/>
                </a:lnTo>
                <a:lnTo>
                  <a:pt x="461978" y="81442"/>
                </a:lnTo>
                <a:close/>
              </a:path>
            </a:pathLst>
          </a:custGeom>
          <a:solidFill>
            <a:srgbClr val="D9C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081558" y="2102094"/>
            <a:ext cx="6515734" cy="908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5765">
              <a:lnSpc>
                <a:spcPct val="100000"/>
              </a:lnSpc>
              <a:tabLst>
                <a:tab pos="2733040" algn="l"/>
                <a:tab pos="3320415" algn="l"/>
                <a:tab pos="3907790" algn="l"/>
                <a:tab pos="4495165" algn="l"/>
                <a:tab pos="5081905" algn="l"/>
                <a:tab pos="5669280" algn="l"/>
              </a:tabLst>
            </a:pP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4619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4619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4619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7543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7543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97" baseline="17543" dirty="0">
                <a:solidFill>
                  <a:srgbClr val="FFFFFF"/>
                </a:solidFill>
                <a:latin typeface="Arial"/>
                <a:cs typeface="Arial"/>
              </a:rPr>
              <a:t>BS</a:t>
            </a:r>
            <a:endParaRPr sz="1425" baseline="17543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81558" y="2102094"/>
            <a:ext cx="6515734" cy="908685"/>
          </a:xfrm>
          <a:custGeom>
            <a:avLst/>
            <a:gdLst/>
            <a:ahLst/>
            <a:cxnLst/>
            <a:rect l="l" t="t" r="r" b="b"/>
            <a:pathLst>
              <a:path w="6515734" h="908685">
                <a:moveTo>
                  <a:pt x="0" y="908435"/>
                </a:moveTo>
                <a:lnTo>
                  <a:pt x="6515648" y="908435"/>
                </a:lnTo>
                <a:lnTo>
                  <a:pt x="6515648" y="0"/>
                </a:lnTo>
                <a:lnTo>
                  <a:pt x="0" y="0"/>
                </a:lnTo>
                <a:lnTo>
                  <a:pt x="0" y="908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16479" y="4913539"/>
            <a:ext cx="6069330" cy="399415"/>
          </a:xfrm>
          <a:custGeom>
            <a:avLst/>
            <a:gdLst/>
            <a:ahLst/>
            <a:cxnLst/>
            <a:rect l="l" t="t" r="r" b="b"/>
            <a:pathLst>
              <a:path w="6069330" h="399414">
                <a:moveTo>
                  <a:pt x="6017178" y="0"/>
                </a:moveTo>
                <a:lnTo>
                  <a:pt x="40517" y="1297"/>
                </a:lnTo>
                <a:lnTo>
                  <a:pt x="7579" y="25035"/>
                </a:lnTo>
                <a:lnTo>
                  <a:pt x="0" y="52123"/>
                </a:lnTo>
                <a:lnTo>
                  <a:pt x="1300" y="358881"/>
                </a:lnTo>
                <a:lnTo>
                  <a:pt x="25048" y="391814"/>
                </a:lnTo>
                <a:lnTo>
                  <a:pt x="52136" y="399394"/>
                </a:lnTo>
                <a:lnTo>
                  <a:pt x="6028765" y="398100"/>
                </a:lnTo>
                <a:lnTo>
                  <a:pt x="6061691" y="374350"/>
                </a:lnTo>
                <a:lnTo>
                  <a:pt x="6069268" y="347255"/>
                </a:lnTo>
                <a:lnTo>
                  <a:pt x="6067978" y="40536"/>
                </a:lnTo>
                <a:lnTo>
                  <a:pt x="6044255" y="7582"/>
                </a:lnTo>
                <a:lnTo>
                  <a:pt x="6017178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5804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45394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19" y="1301"/>
                </a:lnTo>
                <a:lnTo>
                  <a:pt x="7580" y="25051"/>
                </a:lnTo>
                <a:lnTo>
                  <a:pt x="0" y="52126"/>
                </a:lnTo>
                <a:lnTo>
                  <a:pt x="1300" y="202265"/>
                </a:lnTo>
                <a:lnTo>
                  <a:pt x="25055" y="235189"/>
                </a:lnTo>
                <a:lnTo>
                  <a:pt x="52151" y="242770"/>
                </a:lnTo>
                <a:lnTo>
                  <a:pt x="421526" y="241479"/>
                </a:lnTo>
                <a:lnTo>
                  <a:pt x="454465" y="217737"/>
                </a:lnTo>
                <a:lnTo>
                  <a:pt x="462046" y="190655"/>
                </a:lnTo>
                <a:lnTo>
                  <a:pt x="460755" y="40544"/>
                </a:lnTo>
                <a:lnTo>
                  <a:pt x="437032" y="7587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32743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48" y="241474"/>
                </a:lnTo>
                <a:lnTo>
                  <a:pt x="454492" y="217730"/>
                </a:lnTo>
                <a:lnTo>
                  <a:pt x="462076" y="190655"/>
                </a:lnTo>
                <a:lnTo>
                  <a:pt x="460779" y="40524"/>
                </a:lnTo>
                <a:lnTo>
                  <a:pt x="437033" y="7583"/>
                </a:lnTo>
                <a:lnTo>
                  <a:pt x="40995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451427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18" y="241474"/>
                </a:lnTo>
                <a:lnTo>
                  <a:pt x="454461" y="217730"/>
                </a:lnTo>
                <a:lnTo>
                  <a:pt x="462046" y="190655"/>
                </a:lnTo>
                <a:lnTo>
                  <a:pt x="460749" y="40524"/>
                </a:lnTo>
                <a:lnTo>
                  <a:pt x="437003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3877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0" y="1297"/>
                </a:lnTo>
                <a:lnTo>
                  <a:pt x="7583" y="25044"/>
                </a:lnTo>
                <a:lnTo>
                  <a:pt x="0" y="52126"/>
                </a:lnTo>
                <a:lnTo>
                  <a:pt x="1295" y="202244"/>
                </a:lnTo>
                <a:lnTo>
                  <a:pt x="25040" y="235184"/>
                </a:lnTo>
                <a:lnTo>
                  <a:pt x="52120" y="242770"/>
                </a:lnTo>
                <a:lnTo>
                  <a:pt x="421527" y="241474"/>
                </a:lnTo>
                <a:lnTo>
                  <a:pt x="454468" y="217730"/>
                </a:lnTo>
                <a:lnTo>
                  <a:pt x="462046" y="190655"/>
                </a:lnTo>
                <a:lnTo>
                  <a:pt x="460750" y="40524"/>
                </a:lnTo>
                <a:lnTo>
                  <a:pt x="437016" y="7583"/>
                </a:lnTo>
                <a:lnTo>
                  <a:pt x="40992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626156" y="499184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895" y="0"/>
                </a:moveTo>
                <a:lnTo>
                  <a:pt x="40511" y="1292"/>
                </a:lnTo>
                <a:lnTo>
                  <a:pt x="7578" y="25037"/>
                </a:lnTo>
                <a:lnTo>
                  <a:pt x="0" y="52126"/>
                </a:lnTo>
                <a:lnTo>
                  <a:pt x="1289" y="202224"/>
                </a:lnTo>
                <a:lnTo>
                  <a:pt x="25011" y="235180"/>
                </a:lnTo>
                <a:lnTo>
                  <a:pt x="52090" y="242770"/>
                </a:lnTo>
                <a:lnTo>
                  <a:pt x="421496" y="241474"/>
                </a:lnTo>
                <a:lnTo>
                  <a:pt x="454438" y="217730"/>
                </a:lnTo>
                <a:lnTo>
                  <a:pt x="462015" y="190655"/>
                </a:lnTo>
                <a:lnTo>
                  <a:pt x="460720" y="40524"/>
                </a:lnTo>
                <a:lnTo>
                  <a:pt x="436986" y="7583"/>
                </a:lnTo>
                <a:lnTo>
                  <a:pt x="409895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08646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87" y="0"/>
                </a:moveTo>
                <a:lnTo>
                  <a:pt x="40522" y="1297"/>
                </a:lnTo>
                <a:lnTo>
                  <a:pt x="7583" y="25044"/>
                </a:lnTo>
                <a:lnTo>
                  <a:pt x="0" y="52123"/>
                </a:lnTo>
                <a:lnTo>
                  <a:pt x="1297" y="358875"/>
                </a:lnTo>
                <a:lnTo>
                  <a:pt x="25044" y="391813"/>
                </a:lnTo>
                <a:lnTo>
                  <a:pt x="52123" y="399394"/>
                </a:lnTo>
                <a:lnTo>
                  <a:pt x="2778766" y="398102"/>
                </a:lnTo>
                <a:lnTo>
                  <a:pt x="2811699" y="374360"/>
                </a:lnTo>
                <a:lnTo>
                  <a:pt x="2819278" y="347267"/>
                </a:lnTo>
                <a:lnTo>
                  <a:pt x="2817987" y="40544"/>
                </a:lnTo>
                <a:lnTo>
                  <a:pt x="2794264" y="7587"/>
                </a:lnTo>
                <a:lnTo>
                  <a:pt x="276718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676527" y="5482753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57" y="83545"/>
                </a:lnTo>
                <a:lnTo>
                  <a:pt x="69590" y="27858"/>
                </a:lnTo>
                <a:lnTo>
                  <a:pt x="41757" y="27858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57" y="27858"/>
                </a:lnTo>
                <a:lnTo>
                  <a:pt x="69590" y="27858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70105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25" y="0"/>
                </a:moveTo>
                <a:lnTo>
                  <a:pt x="40528" y="1294"/>
                </a:lnTo>
                <a:lnTo>
                  <a:pt x="7584" y="25033"/>
                </a:lnTo>
                <a:lnTo>
                  <a:pt x="0" y="52114"/>
                </a:lnTo>
                <a:lnTo>
                  <a:pt x="1298" y="202243"/>
                </a:lnTo>
                <a:lnTo>
                  <a:pt x="25045" y="235184"/>
                </a:lnTo>
                <a:lnTo>
                  <a:pt x="52120" y="242767"/>
                </a:lnTo>
                <a:lnTo>
                  <a:pt x="421532" y="241468"/>
                </a:lnTo>
                <a:lnTo>
                  <a:pt x="454464" y="217717"/>
                </a:lnTo>
                <a:lnTo>
                  <a:pt x="462046" y="190631"/>
                </a:lnTo>
                <a:lnTo>
                  <a:pt x="460750" y="40520"/>
                </a:lnTo>
                <a:lnTo>
                  <a:pt x="437005" y="7581"/>
                </a:lnTo>
                <a:lnTo>
                  <a:pt x="409925" y="0"/>
                </a:lnTo>
                <a:close/>
              </a:path>
            </a:pathLst>
          </a:custGeom>
          <a:solidFill>
            <a:srgbClr val="84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74304" y="5540046"/>
            <a:ext cx="2819400" cy="399415"/>
          </a:xfrm>
          <a:custGeom>
            <a:avLst/>
            <a:gdLst/>
            <a:ahLst/>
            <a:cxnLst/>
            <a:rect l="l" t="t" r="r" b="b"/>
            <a:pathLst>
              <a:path w="2819400" h="399414">
                <a:moveTo>
                  <a:pt x="2767157" y="0"/>
                </a:moveTo>
                <a:lnTo>
                  <a:pt x="40521" y="1301"/>
                </a:lnTo>
                <a:lnTo>
                  <a:pt x="7580" y="25050"/>
                </a:lnTo>
                <a:lnTo>
                  <a:pt x="0" y="52123"/>
                </a:lnTo>
                <a:lnTo>
                  <a:pt x="1301" y="358893"/>
                </a:lnTo>
                <a:lnTo>
                  <a:pt x="25058" y="391817"/>
                </a:lnTo>
                <a:lnTo>
                  <a:pt x="52151" y="399394"/>
                </a:lnTo>
                <a:lnTo>
                  <a:pt x="2778767" y="398097"/>
                </a:lnTo>
                <a:lnTo>
                  <a:pt x="2811702" y="374353"/>
                </a:lnTo>
                <a:lnTo>
                  <a:pt x="2819278" y="347267"/>
                </a:lnTo>
                <a:lnTo>
                  <a:pt x="2817982" y="40524"/>
                </a:lnTo>
                <a:lnTo>
                  <a:pt x="2794249" y="7583"/>
                </a:lnTo>
                <a:lnTo>
                  <a:pt x="2767157" y="0"/>
                </a:lnTo>
                <a:close/>
              </a:path>
            </a:pathLst>
          </a:custGeom>
          <a:solidFill>
            <a:srgbClr val="8C8E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91002" y="5721985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27858" y="41754"/>
                </a:lnTo>
                <a:lnTo>
                  <a:pt x="0" y="83521"/>
                </a:lnTo>
                <a:lnTo>
                  <a:pt x="83545" y="41754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42215" y="5467608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41727" y="83533"/>
                </a:lnTo>
                <a:lnTo>
                  <a:pt x="69583" y="27849"/>
                </a:lnTo>
                <a:lnTo>
                  <a:pt x="41727" y="27849"/>
                </a:lnTo>
                <a:lnTo>
                  <a:pt x="0" y="0"/>
                </a:lnTo>
                <a:close/>
              </a:path>
              <a:path w="83820" h="83820">
                <a:moveTo>
                  <a:pt x="83515" y="0"/>
                </a:moveTo>
                <a:lnTo>
                  <a:pt x="41727" y="27849"/>
                </a:lnTo>
                <a:lnTo>
                  <a:pt x="69583" y="27849"/>
                </a:lnTo>
                <a:lnTo>
                  <a:pt x="8351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782732" y="5618365"/>
            <a:ext cx="462280" cy="243204"/>
          </a:xfrm>
          <a:custGeom>
            <a:avLst/>
            <a:gdLst/>
            <a:ahLst/>
            <a:cxnLst/>
            <a:rect l="l" t="t" r="r" b="b"/>
            <a:pathLst>
              <a:path w="462279" h="243204">
                <a:moveTo>
                  <a:pt x="409955" y="0"/>
                </a:moveTo>
                <a:lnTo>
                  <a:pt x="40535" y="1297"/>
                </a:lnTo>
                <a:lnTo>
                  <a:pt x="7583" y="25033"/>
                </a:lnTo>
                <a:lnTo>
                  <a:pt x="0" y="52102"/>
                </a:lnTo>
                <a:lnTo>
                  <a:pt x="1303" y="202263"/>
                </a:lnTo>
                <a:lnTo>
                  <a:pt x="25060" y="235188"/>
                </a:lnTo>
                <a:lnTo>
                  <a:pt x="52151" y="242767"/>
                </a:lnTo>
                <a:lnTo>
                  <a:pt x="421562" y="241468"/>
                </a:lnTo>
                <a:lnTo>
                  <a:pt x="454494" y="217717"/>
                </a:lnTo>
                <a:lnTo>
                  <a:pt x="462076" y="190631"/>
                </a:lnTo>
                <a:lnTo>
                  <a:pt x="460783" y="40520"/>
                </a:lnTo>
                <a:lnTo>
                  <a:pt x="437039" y="7582"/>
                </a:lnTo>
                <a:lnTo>
                  <a:pt x="40995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2081558" y="4717754"/>
            <a:ext cx="6515734" cy="144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1005">
              <a:lnSpc>
                <a:spcPct val="100000"/>
              </a:lnSpc>
              <a:tabLst>
                <a:tab pos="2733675" algn="l"/>
                <a:tab pos="3321050" algn="l"/>
                <a:tab pos="3908425" algn="l"/>
                <a:tab pos="4527550" algn="l"/>
                <a:tab pos="5114925" algn="l"/>
                <a:tab pos="5702300" algn="l"/>
              </a:tabLst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enterpri</a:t>
            </a:r>
            <a:r>
              <a:rPr sz="1650" spc="-4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6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120" baseline="17543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120" baseline="17543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120" baseline="17543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120" baseline="17543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120" baseline="17543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25" baseline="1754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120" baseline="17543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1425" baseline="17543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62915">
              <a:lnSpc>
                <a:spcPct val="100000"/>
              </a:lnSpc>
              <a:spcBef>
                <a:spcPts val="1175"/>
              </a:spcBef>
              <a:tabLst>
                <a:tab pos="2540000" algn="l"/>
                <a:tab pos="3616960" algn="l"/>
                <a:tab pos="5878830" algn="l"/>
              </a:tabLst>
            </a:pPr>
            <a:r>
              <a:rPr sz="1550" spc="5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52" baseline="1461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25" baseline="14619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50" spc="10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FFFFFF"/>
                </a:solidFill>
                <a:latin typeface="Arial"/>
                <a:cs typeface="Arial"/>
              </a:rPr>
              <a:t>ru</a:t>
            </a:r>
            <a:r>
              <a:rPr sz="1550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15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25" spc="-75" baseline="14619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endParaRPr sz="1425" baseline="14619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081558" y="4717754"/>
            <a:ext cx="15875" cy="1449070"/>
          </a:xfrm>
          <a:custGeom>
            <a:avLst/>
            <a:gdLst/>
            <a:ahLst/>
            <a:cxnLst/>
            <a:rect l="l" t="t" r="r" b="b"/>
            <a:pathLst>
              <a:path w="15875" h="1449070">
                <a:moveTo>
                  <a:pt x="0" y="1448787"/>
                </a:moveTo>
                <a:lnTo>
                  <a:pt x="15645" y="1448787"/>
                </a:lnTo>
                <a:lnTo>
                  <a:pt x="15645" y="0"/>
                </a:lnTo>
                <a:lnTo>
                  <a:pt x="0" y="0"/>
                </a:lnTo>
                <a:lnTo>
                  <a:pt x="0" y="144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68294" y="4702084"/>
            <a:ext cx="6229529" cy="1566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52095" y="4702082"/>
            <a:ext cx="14604" cy="15875"/>
          </a:xfrm>
          <a:custGeom>
            <a:avLst/>
            <a:gdLst/>
            <a:ahLst/>
            <a:cxnLst/>
            <a:rect l="l" t="t" r="r" b="b"/>
            <a:pathLst>
              <a:path w="14604" h="15875">
                <a:moveTo>
                  <a:pt x="0" y="7834"/>
                </a:moveTo>
                <a:lnTo>
                  <a:pt x="14358" y="7834"/>
                </a:lnTo>
              </a:path>
            </a:pathLst>
          </a:custGeom>
          <a:ln w="16938">
            <a:solidFill>
              <a:srgbClr val="D1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00872" y="4702082"/>
            <a:ext cx="14604" cy="15875"/>
          </a:xfrm>
          <a:custGeom>
            <a:avLst/>
            <a:gdLst/>
            <a:ahLst/>
            <a:cxnLst/>
            <a:rect l="l" t="t" r="r" b="b"/>
            <a:pathLst>
              <a:path w="14604" h="15875">
                <a:moveTo>
                  <a:pt x="0" y="7834"/>
                </a:moveTo>
                <a:lnTo>
                  <a:pt x="14358" y="7834"/>
                </a:lnTo>
              </a:path>
            </a:pathLst>
          </a:custGeom>
          <a:ln w="16938">
            <a:solidFill>
              <a:srgbClr val="D1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50884" y="4702082"/>
            <a:ext cx="14604" cy="15875"/>
          </a:xfrm>
          <a:custGeom>
            <a:avLst/>
            <a:gdLst/>
            <a:ahLst/>
            <a:cxnLst/>
            <a:rect l="l" t="t" r="r" b="b"/>
            <a:pathLst>
              <a:path w="14604" h="15875">
                <a:moveTo>
                  <a:pt x="0" y="7834"/>
                </a:moveTo>
                <a:lnTo>
                  <a:pt x="14358" y="7834"/>
                </a:lnTo>
              </a:path>
            </a:pathLst>
          </a:custGeom>
          <a:ln w="16938">
            <a:solidFill>
              <a:srgbClr val="D1D2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097203" y="4717754"/>
            <a:ext cx="6500495" cy="1449070"/>
          </a:xfrm>
          <a:custGeom>
            <a:avLst/>
            <a:gdLst/>
            <a:ahLst/>
            <a:cxnLst/>
            <a:rect l="l" t="t" r="r" b="b"/>
            <a:pathLst>
              <a:path w="6500495" h="1449070">
                <a:moveTo>
                  <a:pt x="0" y="1448787"/>
                </a:moveTo>
                <a:lnTo>
                  <a:pt x="6500012" y="1448787"/>
                </a:lnTo>
                <a:lnTo>
                  <a:pt x="6500012" y="0"/>
                </a:lnTo>
                <a:lnTo>
                  <a:pt x="0" y="0"/>
                </a:lnTo>
                <a:lnTo>
                  <a:pt x="0" y="144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366421" y="4913228"/>
            <a:ext cx="2398395" cy="1105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240" algn="just">
              <a:lnSpc>
                <a:spcPct val="150000"/>
              </a:lnSpc>
            </a:pPr>
            <a:r>
              <a:rPr sz="1850" spc="10" dirty="0">
                <a:solidFill>
                  <a:srgbClr val="494A4C"/>
                </a:solidFill>
                <a:latin typeface="Arial"/>
                <a:cs typeface="Arial"/>
              </a:rPr>
              <a:t>medi</a:t>
            </a:r>
            <a:r>
              <a:rPr sz="1850" spc="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8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30" dirty="0">
                <a:solidFill>
                  <a:srgbClr val="494A4C"/>
                </a:solidFill>
                <a:latin typeface="Arial"/>
                <a:cs typeface="Arial"/>
              </a:rPr>
              <a:t>ro</a:t>
            </a:r>
            <a:r>
              <a:rPr sz="1850" spc="35" dirty="0">
                <a:solidFill>
                  <a:srgbClr val="494A4C"/>
                </a:solidFill>
                <a:latin typeface="Arial"/>
                <a:cs typeface="Arial"/>
              </a:rPr>
              <a:t>u</a:t>
            </a:r>
            <a:r>
              <a:rPr sz="1850" spc="16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850" spc="3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r>
              <a:rPr sz="18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494A4C"/>
                </a:solidFill>
                <a:latin typeface="Arial"/>
                <a:cs typeface="Arial"/>
              </a:rPr>
              <a:t>process</a:t>
            </a:r>
            <a:r>
              <a:rPr sz="18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15" dirty="0">
                <a:solidFill>
                  <a:srgbClr val="494A4C"/>
                </a:solidFill>
                <a:latin typeface="Arial"/>
                <a:cs typeface="Arial"/>
              </a:rPr>
              <a:t>choreography</a:t>
            </a:r>
            <a:r>
              <a:rPr sz="18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-20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18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494A4C"/>
                </a:solidFill>
                <a:latin typeface="Arial"/>
                <a:cs typeface="Arial"/>
              </a:rPr>
              <a:t>orche</a:t>
            </a:r>
            <a:r>
              <a:rPr sz="1850" spc="-1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850" spc="16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850" spc="-10" dirty="0">
                <a:solidFill>
                  <a:srgbClr val="494A4C"/>
                </a:solidFill>
                <a:latin typeface="Arial"/>
                <a:cs typeface="Arial"/>
              </a:rPr>
              <a:t>r</a:t>
            </a:r>
            <a:r>
              <a:rPr sz="1850" spc="-2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718157" y="4913228"/>
            <a:ext cx="2586355" cy="1105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1850" spc="-35" dirty="0">
                <a:solidFill>
                  <a:srgbClr val="494A4C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-25" dirty="0">
                <a:solidFill>
                  <a:srgbClr val="494A4C"/>
                </a:solidFill>
                <a:latin typeface="Arial"/>
                <a:cs typeface="Arial"/>
              </a:rPr>
              <a:t>enhanceme</a:t>
            </a:r>
            <a:r>
              <a:rPr sz="1850" spc="-3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850" spc="1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494A4C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850" dirty="0">
                <a:solidFill>
                  <a:srgbClr val="494A4C"/>
                </a:solidFill>
                <a:latin typeface="Arial"/>
                <a:cs typeface="Arial"/>
              </a:rPr>
              <a:t>ransform</a:t>
            </a:r>
            <a:r>
              <a:rPr sz="1850" spc="-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r>
              <a:rPr sz="18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55" dirty="0">
                <a:solidFill>
                  <a:srgbClr val="494A4C"/>
                </a:solidFill>
                <a:latin typeface="Arial"/>
                <a:cs typeface="Arial"/>
              </a:rPr>
              <a:t>protocol</a:t>
            </a:r>
            <a:r>
              <a:rPr sz="18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850" spc="30" dirty="0">
                <a:solidFill>
                  <a:srgbClr val="494A4C"/>
                </a:solidFill>
                <a:latin typeface="Arial"/>
                <a:cs typeface="Arial"/>
              </a:rPr>
              <a:t>transformation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1935480">
              <a:lnSpc>
                <a:spcPct val="100000"/>
              </a:lnSpc>
            </a:pPr>
            <a:r>
              <a:rPr spc="-5" dirty="0"/>
              <a:t>service-oriente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3730">
              <a:lnSpc>
                <a:spcPct val="100000"/>
              </a:lnSpc>
            </a:pPr>
            <a:r>
              <a:rPr sz="3050" spc="-5" dirty="0"/>
              <a:t>decentralize</a:t>
            </a:r>
            <a:r>
              <a:rPr sz="3050" dirty="0"/>
              <a:t>d</a:t>
            </a:r>
            <a:r>
              <a:rPr sz="3050" spc="225" dirty="0">
                <a:latin typeface="Times New Roman"/>
                <a:cs typeface="Times New Roman"/>
              </a:rPr>
              <a:t> </a:t>
            </a:r>
            <a:r>
              <a:rPr sz="3050" spc="-5" dirty="0"/>
              <a:t>dat</a:t>
            </a:r>
            <a:r>
              <a:rPr sz="3050" dirty="0"/>
              <a:t>a</a:t>
            </a:r>
            <a:r>
              <a:rPr sz="3050" spc="220" dirty="0">
                <a:latin typeface="Times New Roman"/>
                <a:cs typeface="Times New Roman"/>
              </a:rPr>
              <a:t> </a:t>
            </a:r>
            <a:r>
              <a:rPr sz="3050" dirty="0"/>
              <a:t>management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6363" y="2021591"/>
            <a:ext cx="7651211" cy="4481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3713" y="1053840"/>
            <a:ext cx="609981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decentralize</a:t>
            </a:r>
            <a:r>
              <a:rPr sz="3050" b="0" dirty="0">
                <a:solidFill>
                  <a:srgbClr val="56575A"/>
                </a:solidFill>
                <a:latin typeface="Bookman Old Style"/>
                <a:cs typeface="Bookman Old Style"/>
              </a:rPr>
              <a:t>d</a:t>
            </a:r>
            <a:r>
              <a:rPr sz="3050" b="0" spc="22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30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dat</a:t>
            </a:r>
            <a:r>
              <a:rPr sz="3050" b="0" dirty="0">
                <a:solidFill>
                  <a:srgbClr val="56575A"/>
                </a:solidFill>
                <a:latin typeface="Bookman Old Style"/>
                <a:cs typeface="Bookman Old Style"/>
              </a:rPr>
              <a:t>a</a:t>
            </a:r>
            <a:r>
              <a:rPr sz="3050" b="0" spc="22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3050" b="0" dirty="0">
                <a:solidFill>
                  <a:srgbClr val="56575A"/>
                </a:solidFill>
                <a:latin typeface="Bookman Old Style"/>
                <a:cs typeface="Bookman Old Style"/>
              </a:rPr>
              <a:t>management</a:t>
            </a:r>
            <a:endParaRPr sz="305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6363" y="2021591"/>
            <a:ext cx="7651211" cy="4481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49483" y="2604208"/>
            <a:ext cx="3608070" cy="437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84910" algn="l"/>
                <a:tab pos="2544445" algn="l"/>
              </a:tabLst>
            </a:pPr>
            <a:r>
              <a:rPr sz="3250" spc="-155" dirty="0">
                <a:solidFill>
                  <a:srgbClr val="03B065"/>
                </a:solidFill>
                <a:latin typeface="Arial"/>
                <a:cs typeface="Arial"/>
              </a:rPr>
              <a:t>A</a:t>
            </a:r>
            <a:r>
              <a:rPr sz="3250" spc="-160" dirty="0">
                <a:solidFill>
                  <a:srgbClr val="03B065"/>
                </a:solidFill>
                <a:latin typeface="Arial"/>
                <a:cs typeface="Arial"/>
              </a:rPr>
              <a:t>C</a:t>
            </a:r>
            <a:r>
              <a:rPr sz="3250" spc="-140" dirty="0">
                <a:solidFill>
                  <a:srgbClr val="03B065"/>
                </a:solidFill>
                <a:latin typeface="Arial"/>
                <a:cs typeface="Arial"/>
              </a:rPr>
              <a:t>I</a:t>
            </a:r>
            <a:r>
              <a:rPr sz="3250" spc="-25" dirty="0">
                <a:solidFill>
                  <a:srgbClr val="03B065"/>
                </a:solidFill>
                <a:latin typeface="Arial"/>
                <a:cs typeface="Arial"/>
              </a:rPr>
              <a:t>D</a:t>
            </a:r>
            <a:r>
              <a:rPr sz="3250" dirty="0">
                <a:solidFill>
                  <a:srgbClr val="03B065"/>
                </a:solidFill>
                <a:latin typeface="Times New Roman"/>
                <a:cs typeface="Times New Roman"/>
              </a:rPr>
              <a:t>	</a:t>
            </a:r>
            <a:r>
              <a:rPr sz="3250" spc="-150" dirty="0">
                <a:solidFill>
                  <a:srgbClr val="03B065"/>
                </a:solidFill>
                <a:latin typeface="Arial"/>
                <a:cs typeface="Arial"/>
              </a:rPr>
              <a:t>v</a:t>
            </a:r>
            <a:r>
              <a:rPr sz="3250" spc="-155" dirty="0">
                <a:solidFill>
                  <a:srgbClr val="03B065"/>
                </a:solidFill>
                <a:latin typeface="Arial"/>
                <a:cs typeface="Arial"/>
              </a:rPr>
              <a:t>e</a:t>
            </a:r>
            <a:r>
              <a:rPr sz="3250" spc="-145" dirty="0">
                <a:solidFill>
                  <a:srgbClr val="03B065"/>
                </a:solidFill>
                <a:latin typeface="Arial"/>
                <a:cs typeface="Arial"/>
              </a:rPr>
              <a:t>rs</a:t>
            </a:r>
            <a:r>
              <a:rPr sz="3250" spc="-155" dirty="0">
                <a:solidFill>
                  <a:srgbClr val="03B065"/>
                </a:solidFill>
                <a:latin typeface="Arial"/>
                <a:cs typeface="Arial"/>
              </a:rPr>
              <a:t>u</a:t>
            </a:r>
            <a:r>
              <a:rPr sz="3250" spc="-20" dirty="0">
                <a:solidFill>
                  <a:srgbClr val="03B065"/>
                </a:solidFill>
                <a:latin typeface="Arial"/>
                <a:cs typeface="Arial"/>
              </a:rPr>
              <a:t>s</a:t>
            </a:r>
            <a:r>
              <a:rPr sz="3250" dirty="0">
                <a:solidFill>
                  <a:srgbClr val="03B065"/>
                </a:solidFill>
                <a:latin typeface="Times New Roman"/>
                <a:cs typeface="Times New Roman"/>
              </a:rPr>
              <a:t>	</a:t>
            </a:r>
            <a:r>
              <a:rPr sz="3250" spc="-160" dirty="0">
                <a:solidFill>
                  <a:srgbClr val="03B065"/>
                </a:solidFill>
                <a:latin typeface="Arial"/>
                <a:cs typeface="Arial"/>
              </a:rPr>
              <a:t>B</a:t>
            </a:r>
            <a:r>
              <a:rPr sz="3250" spc="-155" dirty="0">
                <a:solidFill>
                  <a:srgbClr val="03B065"/>
                </a:solidFill>
                <a:latin typeface="Arial"/>
                <a:cs typeface="Arial"/>
              </a:rPr>
              <a:t>AS</a:t>
            </a:r>
            <a:r>
              <a:rPr sz="3250" spc="-25" dirty="0">
                <a:solidFill>
                  <a:srgbClr val="03B065"/>
                </a:solidFill>
                <a:latin typeface="Arial"/>
                <a:cs typeface="Arial"/>
              </a:rPr>
              <a:t>E</a:t>
            </a:r>
            <a:endParaRPr sz="3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6363" y="2021576"/>
            <a:ext cx="7651205" cy="44817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8098" y="2214758"/>
            <a:ext cx="1140622" cy="1496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18720" y="2979714"/>
            <a:ext cx="2342448" cy="546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2008" y="3457732"/>
            <a:ext cx="2604412" cy="68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18720" y="2940102"/>
            <a:ext cx="2296942" cy="39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6189" y="2940090"/>
            <a:ext cx="352531" cy="5176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82008" y="2979714"/>
            <a:ext cx="2633654" cy="4780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23918" y="3032573"/>
            <a:ext cx="2562502" cy="4251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21534" y="3007948"/>
            <a:ext cx="2491740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885" marR="5080" indent="-718820">
              <a:lnSpc>
                <a:spcPts val="1490"/>
              </a:lnSpc>
            </a:pP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Avoid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distribute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d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transactions</a:t>
            </a:r>
            <a:r>
              <a:rPr sz="1400" i="1" spc="3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if</a:t>
            </a:r>
            <a:r>
              <a:rPr sz="1400" i="1" spc="-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a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1400" i="1" spc="4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al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l</a:t>
            </a:r>
            <a:r>
              <a:rPr sz="1400" i="1" spc="3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211F1F"/>
                </a:solidFill>
                <a:latin typeface="Arial"/>
                <a:cs typeface="Arial"/>
              </a:rPr>
              <a:t>p</a:t>
            </a:r>
            <a:r>
              <a:rPr sz="1400" i="1" spc="-5" dirty="0">
                <a:solidFill>
                  <a:srgbClr val="211F1F"/>
                </a:solidFill>
                <a:latin typeface="Arial"/>
                <a:cs typeface="Arial"/>
              </a:rPr>
              <a:t>ossible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62550" y="2400140"/>
            <a:ext cx="606908" cy="3681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46805" y="2360991"/>
            <a:ext cx="267776" cy="3313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9591" y="2382306"/>
            <a:ext cx="254370" cy="3169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2167" y="1095916"/>
            <a:ext cx="684466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007995" algn="l"/>
              </a:tabLst>
            </a:pPr>
            <a:r>
              <a:rPr sz="340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decentralize</a:t>
            </a:r>
            <a:r>
              <a:rPr sz="3400" b="0" dirty="0">
                <a:solidFill>
                  <a:srgbClr val="56575A"/>
                </a:solidFill>
                <a:latin typeface="Bookman Old Style"/>
                <a:cs typeface="Bookman Old Style"/>
              </a:rPr>
              <a:t>d</a:t>
            </a:r>
            <a:r>
              <a:rPr sz="3400" b="0" dirty="0">
                <a:solidFill>
                  <a:srgbClr val="56575A"/>
                </a:solidFill>
                <a:latin typeface="Times New Roman"/>
                <a:cs typeface="Times New Roman"/>
              </a:rPr>
              <a:t>	</a:t>
            </a:r>
            <a:r>
              <a:rPr sz="340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dat</a:t>
            </a:r>
            <a:r>
              <a:rPr sz="3400" b="0" dirty="0">
                <a:solidFill>
                  <a:srgbClr val="56575A"/>
                </a:solidFill>
                <a:latin typeface="Bookman Old Style"/>
                <a:cs typeface="Bookman Old Style"/>
              </a:rPr>
              <a:t>a</a:t>
            </a:r>
            <a:r>
              <a:rPr sz="3400" b="0" spc="2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3400" b="0" dirty="0">
                <a:solidFill>
                  <a:srgbClr val="56575A"/>
                </a:solidFill>
                <a:latin typeface="Bookman Old Style"/>
                <a:cs typeface="Bookman Old Style"/>
              </a:rPr>
              <a:t>management</a:t>
            </a:r>
            <a:endParaRPr sz="34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5864" y="998317"/>
            <a:ext cx="558482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b="0" dirty="0">
                <a:solidFill>
                  <a:srgbClr val="56575A"/>
                </a:solidFill>
                <a:latin typeface="Bookman Old Style"/>
                <a:cs typeface="Bookman Old Style"/>
              </a:rPr>
              <a:t>infrastructure</a:t>
            </a:r>
            <a:r>
              <a:rPr sz="3400" b="0" spc="22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340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automation</a:t>
            </a:r>
            <a:endParaRPr sz="340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6836" y="1625518"/>
            <a:ext cx="7580732" cy="2273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6654" y="4036791"/>
            <a:ext cx="5761116" cy="25591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34645" y="5146748"/>
            <a:ext cx="1596563" cy="1250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32846" y="3191124"/>
            <a:ext cx="1598371" cy="12521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32846" y="3191127"/>
            <a:ext cx="1204746" cy="707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2846" y="4036791"/>
            <a:ext cx="294924" cy="11099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4645" y="4443239"/>
            <a:ext cx="1596563" cy="7035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5709" y="3322995"/>
            <a:ext cx="1113187" cy="14717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9304" y="1853642"/>
            <a:ext cx="297180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orche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r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830519" y="4595819"/>
            <a:ext cx="1498972" cy="164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055" y="4846123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87630" marR="82550" indent="105410">
              <a:lnSpc>
                <a:spcPct val="1012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update</a:t>
            </a:r>
            <a:r>
              <a:rPr sz="1300" b="1" dirty="0">
                <a:solidFill>
                  <a:srgbClr val="DBDDDF"/>
                </a:solidFill>
                <a:latin typeface="Times New Roman"/>
                <a:cs typeface="Times New Roman"/>
              </a:rPr>
              <a:t> 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customer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3972" y="6347197"/>
            <a:ext cx="235394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330" dirty="0">
                <a:solidFill>
                  <a:srgbClr val="211F1F"/>
                </a:solidFill>
                <a:latin typeface="Calibri"/>
                <a:cs typeface="Calibri"/>
              </a:rPr>
              <a:t>fron</a:t>
            </a:r>
            <a:r>
              <a:rPr sz="1750" spc="260" dirty="0">
                <a:solidFill>
                  <a:srgbClr val="211F1F"/>
                </a:solidFill>
                <a:latin typeface="Calibri"/>
                <a:cs typeface="Calibri"/>
              </a:rPr>
              <a:t>t</a:t>
            </a:r>
            <a:r>
              <a:rPr sz="1750" dirty="0">
                <a:solidFill>
                  <a:srgbClr val="211F1F"/>
                </a:solidFill>
                <a:latin typeface="Times New Roman"/>
                <a:cs typeface="Times New Roman"/>
              </a:rPr>
              <a:t>  </a:t>
            </a:r>
            <a:r>
              <a:rPr sz="1750" spc="260" dirty="0">
                <a:solidFill>
                  <a:srgbClr val="211F1F"/>
                </a:solidFill>
                <a:latin typeface="Calibri"/>
                <a:cs typeface="Calibri"/>
              </a:rPr>
              <a:t>orchestr</a:t>
            </a:r>
            <a:r>
              <a:rPr sz="1750" spc="300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r>
              <a:rPr sz="1750" spc="275" dirty="0">
                <a:solidFill>
                  <a:srgbClr val="211F1F"/>
                </a:solidFill>
                <a:latin typeface="Calibri"/>
                <a:cs typeface="Calibri"/>
              </a:rPr>
              <a:t>tor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0786" y="2438060"/>
            <a:ext cx="1498960" cy="1640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45335" y="2688362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01930" marR="134620" indent="-55880">
              <a:lnSpc>
                <a:spcPct val="1012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D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claims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97755" y="2368596"/>
            <a:ext cx="1498948" cy="1640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82286" y="2618919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91135" marR="134620" indent="-45085">
              <a:lnSpc>
                <a:spcPct val="1012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D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quotes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34684" y="2368596"/>
            <a:ext cx="1498960" cy="1640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19215" y="2618919"/>
            <a:ext cx="930275" cy="374015"/>
          </a:xfrm>
          <a:custGeom>
            <a:avLst/>
            <a:gdLst/>
            <a:ahLst/>
            <a:cxnLst/>
            <a:rect l="l" t="t" r="r" b="b"/>
            <a:pathLst>
              <a:path w="930275" h="374014">
                <a:moveTo>
                  <a:pt x="0" y="373962"/>
                </a:moveTo>
                <a:lnTo>
                  <a:pt x="929865" y="373962"/>
                </a:lnTo>
                <a:lnTo>
                  <a:pt x="929865" y="0"/>
                </a:lnTo>
                <a:lnTo>
                  <a:pt x="0" y="0"/>
                </a:lnTo>
                <a:lnTo>
                  <a:pt x="0" y="373962"/>
                </a:lnTo>
                <a:close/>
              </a:path>
            </a:pathLst>
          </a:custGeom>
          <a:solidFill>
            <a:srgbClr val="9D9F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49164" y="2601887"/>
            <a:ext cx="66611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76582" y="2802364"/>
            <a:ext cx="101028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ad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justments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34684" y="4698402"/>
            <a:ext cx="1498960" cy="164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19215" y="4948695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notification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28445" y="3958580"/>
            <a:ext cx="455295" cy="720725"/>
          </a:xfrm>
          <a:custGeom>
            <a:avLst/>
            <a:gdLst/>
            <a:ahLst/>
            <a:cxnLst/>
            <a:rect l="l" t="t" r="r" b="b"/>
            <a:pathLst>
              <a:path w="455294" h="720725">
                <a:moveTo>
                  <a:pt x="454962" y="720358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3348" y="3934683"/>
            <a:ext cx="80010" cy="93345"/>
          </a:xfrm>
          <a:custGeom>
            <a:avLst/>
            <a:gdLst/>
            <a:ahLst/>
            <a:cxnLst/>
            <a:rect l="l" t="t" r="r" b="b"/>
            <a:pathLst>
              <a:path w="80010" h="93345">
                <a:moveTo>
                  <a:pt x="0" y="0"/>
                </a:moveTo>
                <a:lnTo>
                  <a:pt x="9287" y="92903"/>
                </a:lnTo>
                <a:lnTo>
                  <a:pt x="79915" y="48310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44517" y="4022252"/>
            <a:ext cx="515620" cy="635000"/>
          </a:xfrm>
          <a:custGeom>
            <a:avLst/>
            <a:gdLst/>
            <a:ahLst/>
            <a:cxnLst/>
            <a:rect l="l" t="t" r="r" b="b"/>
            <a:pathLst>
              <a:path w="515620" h="635000">
                <a:moveTo>
                  <a:pt x="0" y="634526"/>
                </a:moveTo>
                <a:lnTo>
                  <a:pt x="515386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92634" y="4000306"/>
            <a:ext cx="85090" cy="91440"/>
          </a:xfrm>
          <a:custGeom>
            <a:avLst/>
            <a:gdLst/>
            <a:ahLst/>
            <a:cxnLst/>
            <a:rect l="l" t="t" r="r" b="b"/>
            <a:pathLst>
              <a:path w="85089" h="91439">
                <a:moveTo>
                  <a:pt x="85100" y="0"/>
                </a:moveTo>
                <a:lnTo>
                  <a:pt x="0" y="38526"/>
                </a:lnTo>
                <a:lnTo>
                  <a:pt x="64861" y="91196"/>
                </a:lnTo>
                <a:lnTo>
                  <a:pt x="8510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74454" y="3746195"/>
            <a:ext cx="3891279" cy="1404620"/>
          </a:xfrm>
          <a:custGeom>
            <a:avLst/>
            <a:gdLst/>
            <a:ahLst/>
            <a:cxnLst/>
            <a:rect l="l" t="t" r="r" b="b"/>
            <a:pathLst>
              <a:path w="3891279" h="1404620">
                <a:moveTo>
                  <a:pt x="0" y="1404359"/>
                </a:moveTo>
                <a:lnTo>
                  <a:pt x="389129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01217" y="3725103"/>
            <a:ext cx="92710" cy="78740"/>
          </a:xfrm>
          <a:custGeom>
            <a:avLst/>
            <a:gdLst/>
            <a:ahLst/>
            <a:cxnLst/>
            <a:rect l="l" t="t" r="r" b="b"/>
            <a:pathLst>
              <a:path w="92709" h="78739">
                <a:moveTo>
                  <a:pt x="0" y="0"/>
                </a:moveTo>
                <a:lnTo>
                  <a:pt x="28315" y="78577"/>
                </a:lnTo>
                <a:lnTo>
                  <a:pt x="92720" y="10911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74454" y="5540699"/>
            <a:ext cx="3885565" cy="163195"/>
          </a:xfrm>
          <a:custGeom>
            <a:avLst/>
            <a:gdLst/>
            <a:ahLst/>
            <a:cxnLst/>
            <a:rect l="l" t="t" r="r" b="b"/>
            <a:pathLst>
              <a:path w="3885565" h="163195">
                <a:moveTo>
                  <a:pt x="0" y="163034"/>
                </a:moveTo>
                <a:lnTo>
                  <a:pt x="3885163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04205" y="5501206"/>
            <a:ext cx="85725" cy="83820"/>
          </a:xfrm>
          <a:custGeom>
            <a:avLst/>
            <a:gdLst/>
            <a:ahLst/>
            <a:cxnLst/>
            <a:rect l="l" t="t" r="r" b="b"/>
            <a:pathLst>
              <a:path w="85725" h="83820">
                <a:moveTo>
                  <a:pt x="0" y="0"/>
                </a:moveTo>
                <a:lnTo>
                  <a:pt x="3505" y="83463"/>
                </a:lnTo>
                <a:lnTo>
                  <a:pt x="85222" y="38243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9304" y="1853642"/>
            <a:ext cx="297180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orche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r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830519" y="4595819"/>
            <a:ext cx="1498972" cy="164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055" y="4846123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87630" marR="82550" indent="105410">
              <a:lnSpc>
                <a:spcPct val="1012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update</a:t>
            </a:r>
            <a:r>
              <a:rPr sz="1300" b="1" dirty="0">
                <a:solidFill>
                  <a:srgbClr val="DBDDDF"/>
                </a:solidFill>
                <a:latin typeface="Times New Roman"/>
                <a:cs typeface="Times New Roman"/>
              </a:rPr>
              <a:t> 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customer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0786" y="2438060"/>
            <a:ext cx="1498960" cy="1640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45335" y="2688362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01930" marR="134620" indent="-55880">
              <a:lnSpc>
                <a:spcPct val="1012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D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claims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7755" y="2368596"/>
            <a:ext cx="1498948" cy="1640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82286" y="2618919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91135" marR="134620" indent="-45085">
              <a:lnSpc>
                <a:spcPct val="1012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D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quotes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34684" y="2368596"/>
            <a:ext cx="1498960" cy="1640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19215" y="2618919"/>
            <a:ext cx="930275" cy="374015"/>
          </a:xfrm>
          <a:custGeom>
            <a:avLst/>
            <a:gdLst/>
            <a:ahLst/>
            <a:cxnLst/>
            <a:rect l="l" t="t" r="r" b="b"/>
            <a:pathLst>
              <a:path w="930275" h="374014">
                <a:moveTo>
                  <a:pt x="0" y="373962"/>
                </a:moveTo>
                <a:lnTo>
                  <a:pt x="929865" y="373962"/>
                </a:lnTo>
                <a:lnTo>
                  <a:pt x="929865" y="0"/>
                </a:lnTo>
                <a:lnTo>
                  <a:pt x="0" y="0"/>
                </a:lnTo>
                <a:lnTo>
                  <a:pt x="0" y="373962"/>
                </a:lnTo>
                <a:close/>
              </a:path>
            </a:pathLst>
          </a:custGeom>
          <a:solidFill>
            <a:srgbClr val="9D9F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49164" y="2601887"/>
            <a:ext cx="66611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6582" y="2802364"/>
            <a:ext cx="101028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ad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justments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34684" y="4698402"/>
            <a:ext cx="1498960" cy="164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19215" y="4948695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notification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28445" y="3958580"/>
            <a:ext cx="455295" cy="720725"/>
          </a:xfrm>
          <a:custGeom>
            <a:avLst/>
            <a:gdLst/>
            <a:ahLst/>
            <a:cxnLst/>
            <a:rect l="l" t="t" r="r" b="b"/>
            <a:pathLst>
              <a:path w="455294" h="720725">
                <a:moveTo>
                  <a:pt x="454962" y="720358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13348" y="3934683"/>
            <a:ext cx="80010" cy="93345"/>
          </a:xfrm>
          <a:custGeom>
            <a:avLst/>
            <a:gdLst/>
            <a:ahLst/>
            <a:cxnLst/>
            <a:rect l="l" t="t" r="r" b="b"/>
            <a:pathLst>
              <a:path w="80010" h="93345">
                <a:moveTo>
                  <a:pt x="0" y="0"/>
                </a:moveTo>
                <a:lnTo>
                  <a:pt x="9287" y="92903"/>
                </a:lnTo>
                <a:lnTo>
                  <a:pt x="79915" y="48310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44517" y="3978879"/>
            <a:ext cx="501015" cy="678180"/>
          </a:xfrm>
          <a:custGeom>
            <a:avLst/>
            <a:gdLst/>
            <a:ahLst/>
            <a:cxnLst/>
            <a:rect l="l" t="t" r="r" b="b"/>
            <a:pathLst>
              <a:path w="501014" h="678179">
                <a:moveTo>
                  <a:pt x="0" y="677899"/>
                </a:moveTo>
                <a:lnTo>
                  <a:pt x="500755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8857" y="3956110"/>
            <a:ext cx="83820" cy="92075"/>
          </a:xfrm>
          <a:custGeom>
            <a:avLst/>
            <a:gdLst/>
            <a:ahLst/>
            <a:cxnLst/>
            <a:rect l="l" t="t" r="r" b="b"/>
            <a:pathLst>
              <a:path w="83820" h="92075">
                <a:moveTo>
                  <a:pt x="83210" y="0"/>
                </a:moveTo>
                <a:lnTo>
                  <a:pt x="0" y="42397"/>
                </a:lnTo>
                <a:lnTo>
                  <a:pt x="67177" y="92019"/>
                </a:lnTo>
                <a:lnTo>
                  <a:pt x="8321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74454" y="3746195"/>
            <a:ext cx="3891279" cy="1404620"/>
          </a:xfrm>
          <a:custGeom>
            <a:avLst/>
            <a:gdLst/>
            <a:ahLst/>
            <a:cxnLst/>
            <a:rect l="l" t="t" r="r" b="b"/>
            <a:pathLst>
              <a:path w="3891279" h="1404620">
                <a:moveTo>
                  <a:pt x="0" y="1404359"/>
                </a:moveTo>
                <a:lnTo>
                  <a:pt x="389129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01217" y="3725103"/>
            <a:ext cx="92710" cy="78740"/>
          </a:xfrm>
          <a:custGeom>
            <a:avLst/>
            <a:gdLst/>
            <a:ahLst/>
            <a:cxnLst/>
            <a:rect l="l" t="t" r="r" b="b"/>
            <a:pathLst>
              <a:path w="92709" h="78739">
                <a:moveTo>
                  <a:pt x="0" y="0"/>
                </a:moveTo>
                <a:lnTo>
                  <a:pt x="28315" y="78577"/>
                </a:lnTo>
                <a:lnTo>
                  <a:pt x="92720" y="10911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4454" y="5540699"/>
            <a:ext cx="3885565" cy="163195"/>
          </a:xfrm>
          <a:custGeom>
            <a:avLst/>
            <a:gdLst/>
            <a:ahLst/>
            <a:cxnLst/>
            <a:rect l="l" t="t" r="r" b="b"/>
            <a:pathLst>
              <a:path w="3885565" h="163195">
                <a:moveTo>
                  <a:pt x="0" y="163034"/>
                </a:moveTo>
                <a:lnTo>
                  <a:pt x="3885163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04205" y="5501206"/>
            <a:ext cx="85725" cy="83820"/>
          </a:xfrm>
          <a:custGeom>
            <a:avLst/>
            <a:gdLst/>
            <a:ahLst/>
            <a:cxnLst/>
            <a:rect l="l" t="t" r="r" b="b"/>
            <a:pathLst>
              <a:path w="85725" h="83820">
                <a:moveTo>
                  <a:pt x="0" y="0"/>
                </a:moveTo>
                <a:lnTo>
                  <a:pt x="3505" y="83463"/>
                </a:lnTo>
                <a:lnTo>
                  <a:pt x="85222" y="38243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98918" y="3901003"/>
            <a:ext cx="496570" cy="721360"/>
          </a:xfrm>
          <a:custGeom>
            <a:avLst/>
            <a:gdLst/>
            <a:ahLst/>
            <a:cxnLst/>
            <a:rect l="l" t="t" r="r" b="b"/>
            <a:pathLst>
              <a:path w="496569" h="721360">
                <a:moveTo>
                  <a:pt x="0" y="0"/>
                </a:moveTo>
                <a:lnTo>
                  <a:pt x="496290" y="720842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29472" y="4552659"/>
            <a:ext cx="81915" cy="92710"/>
          </a:xfrm>
          <a:custGeom>
            <a:avLst/>
            <a:gdLst/>
            <a:ahLst/>
            <a:cxnLst/>
            <a:rect l="l" t="t" r="r" b="b"/>
            <a:pathLst>
              <a:path w="81914" h="92710">
                <a:moveTo>
                  <a:pt x="68817" y="0"/>
                </a:moveTo>
                <a:lnTo>
                  <a:pt x="0" y="47362"/>
                </a:lnTo>
                <a:lnTo>
                  <a:pt x="81783" y="92476"/>
                </a:lnTo>
                <a:lnTo>
                  <a:pt x="6881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74149" y="3964919"/>
            <a:ext cx="508000" cy="721360"/>
          </a:xfrm>
          <a:custGeom>
            <a:avLst/>
            <a:gdLst/>
            <a:ahLst/>
            <a:cxnLst/>
            <a:rect l="l" t="t" r="r" b="b"/>
            <a:pathLst>
              <a:path w="508000" h="721360">
                <a:moveTo>
                  <a:pt x="508010" y="0"/>
                </a:moveTo>
                <a:lnTo>
                  <a:pt x="0" y="721019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57842" y="4616716"/>
            <a:ext cx="82550" cy="92710"/>
          </a:xfrm>
          <a:custGeom>
            <a:avLst/>
            <a:gdLst/>
            <a:ahLst/>
            <a:cxnLst/>
            <a:rect l="l" t="t" r="r" b="b"/>
            <a:pathLst>
              <a:path w="82550" h="92710">
                <a:moveTo>
                  <a:pt x="13990" y="0"/>
                </a:moveTo>
                <a:lnTo>
                  <a:pt x="0" y="92333"/>
                </a:lnTo>
                <a:lnTo>
                  <a:pt x="82295" y="48112"/>
                </a:lnTo>
                <a:lnTo>
                  <a:pt x="1399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79940" y="3938127"/>
            <a:ext cx="3928110" cy="1368425"/>
          </a:xfrm>
          <a:custGeom>
            <a:avLst/>
            <a:gdLst/>
            <a:ahLst/>
            <a:cxnLst/>
            <a:rect l="l" t="t" r="r" b="b"/>
            <a:pathLst>
              <a:path w="3928109" h="1368425">
                <a:moveTo>
                  <a:pt x="3927500" y="0"/>
                </a:moveTo>
                <a:lnTo>
                  <a:pt x="0" y="136803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1624" y="5249081"/>
            <a:ext cx="92710" cy="79375"/>
          </a:xfrm>
          <a:custGeom>
            <a:avLst/>
            <a:gdLst/>
            <a:ahLst/>
            <a:cxnLst/>
            <a:rect l="l" t="t" r="r" b="b"/>
            <a:pathLst>
              <a:path w="92710" h="79375">
                <a:moveTo>
                  <a:pt x="65166" y="0"/>
                </a:moveTo>
                <a:lnTo>
                  <a:pt x="0" y="66937"/>
                </a:lnTo>
                <a:lnTo>
                  <a:pt x="92628" y="78900"/>
                </a:lnTo>
                <a:lnTo>
                  <a:pt x="6516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9304" y="1853642"/>
            <a:ext cx="297180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orche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r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microservices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830519" y="4595819"/>
            <a:ext cx="1498951" cy="164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055" y="4846123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87630" marR="82550" indent="105410">
              <a:lnSpc>
                <a:spcPct val="1012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update</a:t>
            </a:r>
            <a:r>
              <a:rPr sz="1300" b="1" dirty="0">
                <a:solidFill>
                  <a:srgbClr val="DBDDDF"/>
                </a:solidFill>
                <a:latin typeface="Times New Roman"/>
                <a:cs typeface="Times New Roman"/>
              </a:rPr>
              <a:t> 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customer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0786" y="2438060"/>
            <a:ext cx="1498960" cy="164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45335" y="2688362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01930" marR="134620" indent="-55880">
              <a:lnSpc>
                <a:spcPct val="1012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D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claims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7755" y="2368596"/>
            <a:ext cx="1498948" cy="164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82286" y="2618919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91135" marR="134620" indent="-45085">
              <a:lnSpc>
                <a:spcPct val="1012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D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quotes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34684" y="2368621"/>
            <a:ext cx="1498945" cy="1640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19215" y="2618919"/>
            <a:ext cx="930275" cy="374015"/>
          </a:xfrm>
          <a:custGeom>
            <a:avLst/>
            <a:gdLst/>
            <a:ahLst/>
            <a:cxnLst/>
            <a:rect l="l" t="t" r="r" b="b"/>
            <a:pathLst>
              <a:path w="930275" h="374014">
                <a:moveTo>
                  <a:pt x="0" y="373962"/>
                </a:moveTo>
                <a:lnTo>
                  <a:pt x="929865" y="373962"/>
                </a:lnTo>
                <a:lnTo>
                  <a:pt x="929865" y="0"/>
                </a:lnTo>
                <a:lnTo>
                  <a:pt x="0" y="0"/>
                </a:lnTo>
                <a:lnTo>
                  <a:pt x="0" y="373962"/>
                </a:lnTo>
                <a:close/>
              </a:path>
            </a:pathLst>
          </a:custGeom>
          <a:solidFill>
            <a:srgbClr val="9D9F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49164" y="2601887"/>
            <a:ext cx="66611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6582" y="2802364"/>
            <a:ext cx="101028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dirty="0">
                <a:solidFill>
                  <a:srgbClr val="DBDDDF"/>
                </a:solidFill>
                <a:latin typeface="Arial"/>
                <a:cs typeface="Arial"/>
              </a:rPr>
              <a:t>ad</a:t>
            </a: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justments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34684" y="4698402"/>
            <a:ext cx="1498960" cy="1640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19215" y="4948695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DDF"/>
                </a:solidFill>
                <a:latin typeface="Arial"/>
                <a:cs typeface="Arial"/>
              </a:rPr>
              <a:t>notification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09146" y="4897345"/>
            <a:ext cx="492125" cy="0"/>
          </a:xfrm>
          <a:custGeom>
            <a:avLst/>
            <a:gdLst/>
            <a:ahLst/>
            <a:cxnLst/>
            <a:rect l="l" t="t" r="r" b="b"/>
            <a:pathLst>
              <a:path w="492125">
                <a:moveTo>
                  <a:pt x="491977" y="0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1047" y="485559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19" h="83820">
                <a:moveTo>
                  <a:pt x="83533" y="0"/>
                </a:moveTo>
                <a:lnTo>
                  <a:pt x="0" y="41754"/>
                </a:lnTo>
                <a:lnTo>
                  <a:pt x="83533" y="83521"/>
                </a:lnTo>
                <a:lnTo>
                  <a:pt x="8353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30398" y="2802357"/>
            <a:ext cx="0" cy="1859280"/>
          </a:xfrm>
          <a:custGeom>
            <a:avLst/>
            <a:gdLst/>
            <a:ahLst/>
            <a:cxnLst/>
            <a:rect l="l" t="t" r="r" b="b"/>
            <a:pathLst>
              <a:path h="1859279">
                <a:moveTo>
                  <a:pt x="0" y="0"/>
                </a:moveTo>
                <a:lnTo>
                  <a:pt x="0" y="1858731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88649" y="2773547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45"/>
                </a:lnTo>
                <a:lnTo>
                  <a:pt x="83545" y="83545"/>
                </a:lnTo>
                <a:lnTo>
                  <a:pt x="4175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70766" y="3781033"/>
            <a:ext cx="2289810" cy="1376045"/>
          </a:xfrm>
          <a:custGeom>
            <a:avLst/>
            <a:gdLst/>
            <a:ahLst/>
            <a:cxnLst/>
            <a:rect l="l" t="t" r="r" b="b"/>
            <a:pathLst>
              <a:path w="2289809" h="1376045">
                <a:moveTo>
                  <a:pt x="2282220" y="0"/>
                </a:moveTo>
                <a:lnTo>
                  <a:pt x="0" y="1363355"/>
                </a:lnTo>
                <a:lnTo>
                  <a:pt x="7376" y="1375666"/>
                </a:lnTo>
                <a:lnTo>
                  <a:pt x="2289566" y="12344"/>
                </a:lnTo>
                <a:lnTo>
                  <a:pt x="228222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88582" y="3772225"/>
            <a:ext cx="93345" cy="78740"/>
          </a:xfrm>
          <a:custGeom>
            <a:avLst/>
            <a:gdLst/>
            <a:ahLst/>
            <a:cxnLst/>
            <a:rect l="l" t="t" r="r" b="b"/>
            <a:pathLst>
              <a:path w="93345" h="78739">
                <a:moveTo>
                  <a:pt x="93146" y="0"/>
                </a:moveTo>
                <a:lnTo>
                  <a:pt x="0" y="6979"/>
                </a:lnTo>
                <a:lnTo>
                  <a:pt x="42854" y="78699"/>
                </a:lnTo>
                <a:lnTo>
                  <a:pt x="9314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4454" y="5257497"/>
            <a:ext cx="1798320" cy="446405"/>
          </a:xfrm>
          <a:custGeom>
            <a:avLst/>
            <a:gdLst/>
            <a:ahLst/>
            <a:cxnLst/>
            <a:rect l="l" t="t" r="r" b="b"/>
            <a:pathLst>
              <a:path w="1798320" h="446404">
                <a:moveTo>
                  <a:pt x="0" y="446236"/>
                </a:moveTo>
                <a:lnTo>
                  <a:pt x="1798319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09588" y="5230138"/>
            <a:ext cx="91440" cy="81280"/>
          </a:xfrm>
          <a:custGeom>
            <a:avLst/>
            <a:gdLst/>
            <a:ahLst/>
            <a:cxnLst/>
            <a:rect l="l" t="t" r="r" b="b"/>
            <a:pathLst>
              <a:path w="91439" h="81279">
                <a:moveTo>
                  <a:pt x="0" y="0"/>
                </a:moveTo>
                <a:lnTo>
                  <a:pt x="20116" y="81079"/>
                </a:lnTo>
                <a:lnTo>
                  <a:pt x="91135" y="2041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36465" y="4068216"/>
            <a:ext cx="0" cy="723900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723567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94710" y="403999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19" h="83820">
                <a:moveTo>
                  <a:pt x="41754" y="0"/>
                </a:moveTo>
                <a:lnTo>
                  <a:pt x="0" y="83545"/>
                </a:lnTo>
                <a:lnTo>
                  <a:pt x="83533" y="83545"/>
                </a:lnTo>
                <a:lnTo>
                  <a:pt x="4175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57842" y="2725732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>
                <a:moveTo>
                  <a:pt x="0" y="0"/>
                </a:moveTo>
                <a:lnTo>
                  <a:pt x="320741" y="0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23079" y="2683967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0" y="83515"/>
                </a:lnTo>
                <a:lnTo>
                  <a:pt x="83545" y="41757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15854" y="3733797"/>
            <a:ext cx="548640" cy="0"/>
          </a:xfrm>
          <a:custGeom>
            <a:avLst/>
            <a:gdLst/>
            <a:ahLst/>
            <a:cxnLst/>
            <a:rect l="l" t="t" r="r" b="b"/>
            <a:pathLst>
              <a:path w="548640">
                <a:moveTo>
                  <a:pt x="0" y="0"/>
                </a:moveTo>
                <a:lnTo>
                  <a:pt x="548615" y="0"/>
                </a:lnTo>
              </a:path>
            </a:pathLst>
          </a:custGeom>
          <a:ln w="15640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09051" y="36920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0" y="83545"/>
                </a:lnTo>
                <a:lnTo>
                  <a:pt x="83545" y="41757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1937" y="4796548"/>
            <a:ext cx="1152766" cy="245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27891" y="2577561"/>
            <a:ext cx="1152757" cy="2452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39291" y="3594770"/>
            <a:ext cx="1152772" cy="2452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19764" y="5113265"/>
            <a:ext cx="1152786" cy="2451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28514" y="5288931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5">
                <a:moveTo>
                  <a:pt x="0" y="0"/>
                </a:moveTo>
                <a:lnTo>
                  <a:pt x="90553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78815" y="524716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0" y="83545"/>
                </a:lnTo>
                <a:lnTo>
                  <a:pt x="83515" y="4176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9304" y="1853642"/>
            <a:ext cx="297180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orche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r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</a:t>
            </a:r>
            <a:r>
              <a:rPr spc="-5" dirty="0"/>
              <a:t>r</a:t>
            </a:r>
            <a:r>
              <a:rPr dirty="0"/>
              <a:t>oservi</a:t>
            </a:r>
            <a:r>
              <a:rPr spc="-5" dirty="0"/>
              <a:t>ce</a:t>
            </a:r>
            <a:r>
              <a:rPr dirty="0"/>
              <a:t>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5" dirty="0"/>
              <a:t>r</a:t>
            </a:r>
            <a:r>
              <a:rPr dirty="0"/>
              <a:t>chitectu</a:t>
            </a:r>
            <a:r>
              <a:rPr spc="-5" dirty="0"/>
              <a:t>r</a:t>
            </a:r>
            <a:r>
              <a:rPr dirty="0"/>
              <a:t>e</a:t>
            </a:r>
          </a:p>
        </p:txBody>
      </p:sp>
      <p:sp>
        <p:nvSpPr>
          <p:cNvPr id="4" name="object 4"/>
          <p:cNvSpPr/>
          <p:nvPr/>
        </p:nvSpPr>
        <p:spPr>
          <a:xfrm>
            <a:off x="2830519" y="4595819"/>
            <a:ext cx="1498951" cy="164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15055" y="4846123"/>
            <a:ext cx="930275" cy="374015"/>
          </a:xfrm>
          <a:custGeom>
            <a:avLst/>
            <a:gdLst/>
            <a:ahLst/>
            <a:cxnLst/>
            <a:rect l="l" t="t" r="r" b="b"/>
            <a:pathLst>
              <a:path w="930275" h="374014">
                <a:moveTo>
                  <a:pt x="0" y="373940"/>
                </a:moveTo>
                <a:lnTo>
                  <a:pt x="929865" y="373940"/>
                </a:lnTo>
                <a:lnTo>
                  <a:pt x="929865" y="0"/>
                </a:lnTo>
                <a:lnTo>
                  <a:pt x="0" y="0"/>
                </a:lnTo>
                <a:lnTo>
                  <a:pt x="0" y="373940"/>
                </a:lnTo>
                <a:close/>
              </a:path>
            </a:pathLst>
          </a:custGeom>
          <a:solidFill>
            <a:srgbClr val="9D9F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5944" y="4829100"/>
            <a:ext cx="57340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update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0133" y="5029590"/>
            <a:ext cx="7778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customer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0786" y="2438060"/>
            <a:ext cx="1498960" cy="164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45335" y="2688362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01930" marR="134620" indent="-55880">
              <a:lnSpc>
                <a:spcPct val="1012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C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claims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97755" y="2368596"/>
            <a:ext cx="1498948" cy="164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82286" y="2618919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90500" marR="134620" indent="-45085">
              <a:lnSpc>
                <a:spcPct val="1012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C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quotes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34684" y="2368621"/>
            <a:ext cx="1498945" cy="1640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19215" y="2618919"/>
            <a:ext cx="930275" cy="374015"/>
          </a:xfrm>
          <a:custGeom>
            <a:avLst/>
            <a:gdLst/>
            <a:ahLst/>
            <a:cxnLst/>
            <a:rect l="l" t="t" r="r" b="b"/>
            <a:pathLst>
              <a:path w="930275" h="374014">
                <a:moveTo>
                  <a:pt x="0" y="373962"/>
                </a:moveTo>
                <a:lnTo>
                  <a:pt x="929865" y="373962"/>
                </a:lnTo>
                <a:lnTo>
                  <a:pt x="929865" y="0"/>
                </a:lnTo>
                <a:lnTo>
                  <a:pt x="0" y="0"/>
                </a:lnTo>
                <a:lnTo>
                  <a:pt x="0" y="373962"/>
                </a:lnTo>
                <a:close/>
              </a:path>
            </a:pathLst>
          </a:custGeom>
          <a:solidFill>
            <a:srgbClr val="9D9F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49164" y="2601887"/>
            <a:ext cx="66611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76535" y="2802364"/>
            <a:ext cx="100965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a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d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justments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34684" y="4698402"/>
            <a:ext cx="1498960" cy="1640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419215" y="4948695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notification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08896" y="4897345"/>
            <a:ext cx="492759" cy="0"/>
          </a:xfrm>
          <a:custGeom>
            <a:avLst/>
            <a:gdLst/>
            <a:ahLst/>
            <a:cxnLst/>
            <a:rect l="l" t="t" r="r" b="b"/>
            <a:pathLst>
              <a:path w="492760">
                <a:moveTo>
                  <a:pt x="492227" y="0"/>
                </a:moveTo>
                <a:lnTo>
                  <a:pt x="0" y="0"/>
                </a:lnTo>
              </a:path>
            </a:pathLst>
          </a:custGeom>
          <a:ln w="2784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81047" y="485559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19" h="83820">
                <a:moveTo>
                  <a:pt x="83533" y="0"/>
                </a:moveTo>
                <a:lnTo>
                  <a:pt x="0" y="41754"/>
                </a:lnTo>
                <a:lnTo>
                  <a:pt x="83533" y="83521"/>
                </a:lnTo>
                <a:lnTo>
                  <a:pt x="8353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30395" y="2801403"/>
            <a:ext cx="0" cy="1859914"/>
          </a:xfrm>
          <a:custGeom>
            <a:avLst/>
            <a:gdLst/>
            <a:ahLst/>
            <a:cxnLst/>
            <a:rect l="l" t="t" r="r" b="b"/>
            <a:pathLst>
              <a:path h="1859914">
                <a:moveTo>
                  <a:pt x="0" y="0"/>
                </a:moveTo>
                <a:lnTo>
                  <a:pt x="0" y="1859685"/>
                </a:lnTo>
              </a:path>
            </a:pathLst>
          </a:custGeom>
          <a:ln w="2910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88649" y="2773547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41757" y="0"/>
                </a:moveTo>
                <a:lnTo>
                  <a:pt x="0" y="83545"/>
                </a:lnTo>
                <a:lnTo>
                  <a:pt x="83545" y="83545"/>
                </a:lnTo>
                <a:lnTo>
                  <a:pt x="4175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67321" y="3774572"/>
            <a:ext cx="2298065" cy="1388110"/>
          </a:xfrm>
          <a:custGeom>
            <a:avLst/>
            <a:gdLst/>
            <a:ahLst/>
            <a:cxnLst/>
            <a:rect l="l" t="t" r="r" b="b"/>
            <a:pathLst>
              <a:path w="2298065" h="1388110">
                <a:moveTo>
                  <a:pt x="2283378" y="0"/>
                </a:moveTo>
                <a:lnTo>
                  <a:pt x="0" y="1364019"/>
                </a:lnTo>
                <a:lnTo>
                  <a:pt x="14264" y="1387912"/>
                </a:lnTo>
                <a:lnTo>
                  <a:pt x="2297643" y="23896"/>
                </a:lnTo>
                <a:lnTo>
                  <a:pt x="228337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88582" y="3772225"/>
            <a:ext cx="93345" cy="78740"/>
          </a:xfrm>
          <a:custGeom>
            <a:avLst/>
            <a:gdLst/>
            <a:ahLst/>
            <a:cxnLst/>
            <a:rect l="l" t="t" r="r" b="b"/>
            <a:pathLst>
              <a:path w="93345" h="78739">
                <a:moveTo>
                  <a:pt x="93146" y="0"/>
                </a:moveTo>
                <a:lnTo>
                  <a:pt x="0" y="6979"/>
                </a:lnTo>
                <a:lnTo>
                  <a:pt x="42854" y="78699"/>
                </a:lnTo>
                <a:lnTo>
                  <a:pt x="9314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74454" y="5257271"/>
            <a:ext cx="1799589" cy="447040"/>
          </a:xfrm>
          <a:custGeom>
            <a:avLst/>
            <a:gdLst/>
            <a:ahLst/>
            <a:cxnLst/>
            <a:rect l="l" t="t" r="r" b="b"/>
            <a:pathLst>
              <a:path w="1799589" h="447039">
                <a:moveTo>
                  <a:pt x="0" y="446461"/>
                </a:moveTo>
                <a:lnTo>
                  <a:pt x="1799234" y="0"/>
                </a:lnTo>
              </a:path>
            </a:pathLst>
          </a:custGeom>
          <a:ln w="2784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9588" y="5230138"/>
            <a:ext cx="91440" cy="81280"/>
          </a:xfrm>
          <a:custGeom>
            <a:avLst/>
            <a:gdLst/>
            <a:ahLst/>
            <a:cxnLst/>
            <a:rect l="l" t="t" r="r" b="b"/>
            <a:pathLst>
              <a:path w="91439" h="81279">
                <a:moveTo>
                  <a:pt x="0" y="0"/>
                </a:moveTo>
                <a:lnTo>
                  <a:pt x="20116" y="81079"/>
                </a:lnTo>
                <a:lnTo>
                  <a:pt x="91135" y="20418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36465" y="4067850"/>
            <a:ext cx="0" cy="724535"/>
          </a:xfrm>
          <a:custGeom>
            <a:avLst/>
            <a:gdLst/>
            <a:ahLst/>
            <a:cxnLst/>
            <a:rect l="l" t="t" r="r" b="b"/>
            <a:pathLst>
              <a:path h="724535">
                <a:moveTo>
                  <a:pt x="0" y="723957"/>
                </a:moveTo>
                <a:lnTo>
                  <a:pt x="0" y="0"/>
                </a:lnTo>
              </a:path>
            </a:pathLst>
          </a:custGeom>
          <a:ln w="2784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94710" y="403999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19" h="83820">
                <a:moveTo>
                  <a:pt x="41754" y="0"/>
                </a:moveTo>
                <a:lnTo>
                  <a:pt x="0" y="83545"/>
                </a:lnTo>
                <a:lnTo>
                  <a:pt x="83533" y="83545"/>
                </a:lnTo>
                <a:lnTo>
                  <a:pt x="4175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57842" y="2725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>
                <a:moveTo>
                  <a:pt x="0" y="0"/>
                </a:moveTo>
                <a:lnTo>
                  <a:pt x="320908" y="0"/>
                </a:lnTo>
              </a:path>
            </a:pathLst>
          </a:custGeom>
          <a:ln w="2911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23079" y="2683967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0" y="83515"/>
                </a:lnTo>
                <a:lnTo>
                  <a:pt x="83545" y="41757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15854" y="3733800"/>
            <a:ext cx="549275" cy="0"/>
          </a:xfrm>
          <a:custGeom>
            <a:avLst/>
            <a:gdLst/>
            <a:ahLst/>
            <a:cxnLst/>
            <a:rect l="l" t="t" r="r" b="b"/>
            <a:pathLst>
              <a:path w="549275">
                <a:moveTo>
                  <a:pt x="0" y="0"/>
                </a:moveTo>
                <a:lnTo>
                  <a:pt x="548902" y="0"/>
                </a:lnTo>
              </a:path>
            </a:pathLst>
          </a:custGeom>
          <a:ln w="2910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09051" y="36920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0" y="83545"/>
                </a:lnTo>
                <a:lnTo>
                  <a:pt x="83545" y="41757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1937" y="4796548"/>
            <a:ext cx="1152771" cy="245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27892" y="2577561"/>
            <a:ext cx="1152757" cy="2452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39291" y="3594770"/>
            <a:ext cx="1152790" cy="2452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19763" y="5113265"/>
            <a:ext cx="1152787" cy="2451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28514" y="5288931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5">
                <a:moveTo>
                  <a:pt x="0" y="0"/>
                </a:moveTo>
                <a:lnTo>
                  <a:pt x="905987" y="0"/>
                </a:lnTo>
              </a:path>
            </a:pathLst>
          </a:custGeom>
          <a:ln w="2784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78815" y="5247164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0" y="83545"/>
                </a:lnTo>
                <a:lnTo>
                  <a:pt x="83515" y="41766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73272" y="3611595"/>
            <a:ext cx="3896995" cy="1473200"/>
          </a:xfrm>
          <a:custGeom>
            <a:avLst/>
            <a:gdLst/>
            <a:ahLst/>
            <a:cxnLst/>
            <a:rect l="l" t="t" r="r" b="b"/>
            <a:pathLst>
              <a:path w="3896995" h="1473200">
                <a:moveTo>
                  <a:pt x="0" y="0"/>
                </a:moveTo>
                <a:lnTo>
                  <a:pt x="3896925" y="1472906"/>
                </a:lnTo>
              </a:path>
            </a:pathLst>
          </a:custGeom>
          <a:ln w="27844">
            <a:solidFill>
              <a:srgbClr val="CF2C2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03324" y="5025742"/>
            <a:ext cx="93345" cy="78740"/>
          </a:xfrm>
          <a:custGeom>
            <a:avLst/>
            <a:gdLst/>
            <a:ahLst/>
            <a:cxnLst/>
            <a:rect l="l" t="t" r="r" b="b"/>
            <a:pathLst>
              <a:path w="93345" h="78739">
                <a:moveTo>
                  <a:pt x="29535" y="0"/>
                </a:moveTo>
                <a:lnTo>
                  <a:pt x="0" y="78153"/>
                </a:lnTo>
                <a:lnTo>
                  <a:pt x="92903" y="68604"/>
                </a:lnTo>
                <a:lnTo>
                  <a:pt x="29535" y="0"/>
                </a:lnTo>
                <a:close/>
              </a:path>
            </a:pathLst>
          </a:custGeom>
          <a:solidFill>
            <a:srgbClr val="CF2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77438" y="3945442"/>
            <a:ext cx="1122045" cy="1122045"/>
          </a:xfrm>
          <a:custGeom>
            <a:avLst/>
            <a:gdLst/>
            <a:ahLst/>
            <a:cxnLst/>
            <a:rect l="l" t="t" r="r" b="b"/>
            <a:pathLst>
              <a:path w="1122045" h="1122045">
                <a:moveTo>
                  <a:pt x="0" y="0"/>
                </a:moveTo>
                <a:lnTo>
                  <a:pt x="1121938" y="1121935"/>
                </a:lnTo>
              </a:path>
            </a:pathLst>
          </a:custGeom>
          <a:ln w="27844">
            <a:solidFill>
              <a:srgbClr val="CF2C2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30461" y="4998466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59070" y="0"/>
                </a:moveTo>
                <a:lnTo>
                  <a:pt x="0" y="59067"/>
                </a:lnTo>
                <a:lnTo>
                  <a:pt x="88605" y="88593"/>
                </a:lnTo>
                <a:lnTo>
                  <a:pt x="59070" y="0"/>
                </a:lnTo>
                <a:close/>
              </a:path>
            </a:pathLst>
          </a:custGeom>
          <a:solidFill>
            <a:srgbClr val="CF2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20722" y="3892224"/>
            <a:ext cx="1381760" cy="1230630"/>
          </a:xfrm>
          <a:custGeom>
            <a:avLst/>
            <a:gdLst/>
            <a:ahLst/>
            <a:cxnLst/>
            <a:rect l="l" t="t" r="r" b="b"/>
            <a:pathLst>
              <a:path w="1381759" h="1230629">
                <a:moveTo>
                  <a:pt x="1381292" y="0"/>
                </a:moveTo>
                <a:lnTo>
                  <a:pt x="0" y="1230148"/>
                </a:lnTo>
              </a:path>
            </a:pathLst>
          </a:custGeom>
          <a:ln w="27844">
            <a:solidFill>
              <a:srgbClr val="CF2C2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99935" y="5054162"/>
            <a:ext cx="90805" cy="86995"/>
          </a:xfrm>
          <a:custGeom>
            <a:avLst/>
            <a:gdLst/>
            <a:ahLst/>
            <a:cxnLst/>
            <a:rect l="l" t="t" r="r" b="b"/>
            <a:pathLst>
              <a:path w="90804" h="86995">
                <a:moveTo>
                  <a:pt x="34594" y="0"/>
                </a:moveTo>
                <a:lnTo>
                  <a:pt x="0" y="86749"/>
                </a:lnTo>
                <a:lnTo>
                  <a:pt x="90190" y="62377"/>
                </a:lnTo>
                <a:lnTo>
                  <a:pt x="34594" y="0"/>
                </a:lnTo>
                <a:close/>
              </a:path>
            </a:pathLst>
          </a:custGeom>
          <a:solidFill>
            <a:srgbClr val="CF2C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9304" y="1853642"/>
            <a:ext cx="297180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spc="-15" dirty="0">
                <a:solidFill>
                  <a:srgbClr val="494A4C"/>
                </a:solidFill>
                <a:latin typeface="Arial"/>
                <a:cs typeface="Arial"/>
              </a:rPr>
              <a:t>service</a:t>
            </a:r>
            <a:r>
              <a:rPr sz="2450" spc="7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orche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dirty="0">
                <a:solidFill>
                  <a:srgbClr val="494A4C"/>
                </a:solidFill>
                <a:latin typeface="Arial"/>
                <a:cs typeface="Arial"/>
              </a:rPr>
              <a:t>r</a:t>
            </a:r>
            <a:r>
              <a:rPr sz="2450" spc="-5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2450" spc="2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450" spc="40" dirty="0">
                <a:solidFill>
                  <a:srgbClr val="494A4C"/>
                </a:solidFill>
                <a:latin typeface="Arial"/>
                <a:cs typeface="Arial"/>
              </a:rPr>
              <a:t>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137" rIns="0" bIns="0" rtlCol="0">
            <a:spAutoFit/>
          </a:bodyPr>
          <a:lstStyle/>
          <a:p>
            <a:pPr marL="2178685">
              <a:lnSpc>
                <a:spcPts val="4075"/>
              </a:lnSpc>
            </a:pPr>
            <a:r>
              <a:rPr dirty="0"/>
              <a:t>mic</a:t>
            </a:r>
            <a:r>
              <a:rPr spc="-5" dirty="0"/>
              <a:t>r</a:t>
            </a:r>
            <a:r>
              <a:rPr dirty="0"/>
              <a:t>oservi</a:t>
            </a:r>
            <a:r>
              <a:rPr spc="-5" dirty="0"/>
              <a:t>ce</a:t>
            </a:r>
            <a:r>
              <a:rPr dirty="0"/>
              <a:t>s</a:t>
            </a:r>
            <a:r>
              <a:rPr spc="24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5" dirty="0"/>
              <a:t>r</a:t>
            </a:r>
            <a:r>
              <a:rPr dirty="0"/>
              <a:t>chitectu</a:t>
            </a:r>
            <a:r>
              <a:rPr spc="-5" dirty="0"/>
              <a:t>r</a:t>
            </a:r>
            <a:r>
              <a:rPr dirty="0"/>
              <a:t>e</a:t>
            </a:r>
          </a:p>
        </p:txBody>
      </p:sp>
      <p:sp>
        <p:nvSpPr>
          <p:cNvPr id="4" name="object 4"/>
          <p:cNvSpPr/>
          <p:nvPr/>
        </p:nvSpPr>
        <p:spPr>
          <a:xfrm>
            <a:off x="2830519" y="4595819"/>
            <a:ext cx="1498951" cy="164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055" y="4846123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87630" marR="81915" indent="105410">
              <a:lnSpc>
                <a:spcPct val="1012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update</a:t>
            </a:r>
            <a:r>
              <a:rPr sz="1300" b="1" dirty="0">
                <a:solidFill>
                  <a:srgbClr val="DBDC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customer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0786" y="2438060"/>
            <a:ext cx="1498960" cy="164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45335" y="2688362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201930" marR="134620" indent="-55880">
              <a:lnSpc>
                <a:spcPct val="1012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C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claims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7755" y="2368621"/>
            <a:ext cx="1498945" cy="1640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82286" y="2618919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90500" marR="134620" indent="-45085">
              <a:lnSpc>
                <a:spcPct val="1012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s</a:t>
            </a:r>
            <a:r>
              <a:rPr sz="1300" b="1" dirty="0">
                <a:solidFill>
                  <a:srgbClr val="DBDCDF"/>
                </a:solidFill>
                <a:latin typeface="Times New Roman"/>
                <a:cs typeface="Times New Roman"/>
              </a:rPr>
              <a:t> 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quotes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34684" y="2368621"/>
            <a:ext cx="1498945" cy="1640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19215" y="2618919"/>
            <a:ext cx="930275" cy="374015"/>
          </a:xfrm>
          <a:custGeom>
            <a:avLst/>
            <a:gdLst/>
            <a:ahLst/>
            <a:cxnLst/>
            <a:rect l="l" t="t" r="r" b="b"/>
            <a:pathLst>
              <a:path w="930275" h="374014">
                <a:moveTo>
                  <a:pt x="0" y="373962"/>
                </a:moveTo>
                <a:lnTo>
                  <a:pt x="929865" y="373962"/>
                </a:lnTo>
                <a:lnTo>
                  <a:pt x="929865" y="0"/>
                </a:lnTo>
                <a:lnTo>
                  <a:pt x="0" y="0"/>
                </a:lnTo>
                <a:lnTo>
                  <a:pt x="0" y="373962"/>
                </a:lnTo>
                <a:close/>
              </a:path>
            </a:pathLst>
          </a:custGeom>
          <a:solidFill>
            <a:srgbClr val="9D9F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49164" y="2601887"/>
            <a:ext cx="66611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p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r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o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ces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6535" y="2802364"/>
            <a:ext cx="100965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a</a:t>
            </a:r>
            <a:r>
              <a:rPr sz="1300" b="1" dirty="0">
                <a:solidFill>
                  <a:srgbClr val="DBDCDF"/>
                </a:solidFill>
                <a:latin typeface="Arial"/>
                <a:cs typeface="Arial"/>
              </a:rPr>
              <a:t>d</a:t>
            </a: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justments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34684" y="4698414"/>
            <a:ext cx="1498960" cy="1640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19215" y="4948695"/>
            <a:ext cx="930275" cy="374015"/>
          </a:xfrm>
          <a:prstGeom prst="rect">
            <a:avLst/>
          </a:prstGeom>
          <a:solidFill>
            <a:srgbClr val="9D9FA2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DBDCDF"/>
                </a:solidFill>
                <a:latin typeface="Arial"/>
                <a:cs typeface="Arial"/>
              </a:rPr>
              <a:t>notification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08896" y="4897345"/>
            <a:ext cx="492759" cy="0"/>
          </a:xfrm>
          <a:custGeom>
            <a:avLst/>
            <a:gdLst/>
            <a:ahLst/>
            <a:cxnLst/>
            <a:rect l="l" t="t" r="r" b="b"/>
            <a:pathLst>
              <a:path w="492760">
                <a:moveTo>
                  <a:pt x="492227" y="0"/>
                </a:moveTo>
                <a:lnTo>
                  <a:pt x="0" y="0"/>
                </a:lnTo>
              </a:path>
            </a:pathLst>
          </a:custGeom>
          <a:ln w="2784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1047" y="485559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19" h="83820">
                <a:moveTo>
                  <a:pt x="83533" y="0"/>
                </a:moveTo>
                <a:lnTo>
                  <a:pt x="0" y="41754"/>
                </a:lnTo>
                <a:lnTo>
                  <a:pt x="83533" y="83521"/>
                </a:lnTo>
                <a:lnTo>
                  <a:pt x="8353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25804" y="2795859"/>
            <a:ext cx="632460" cy="1865630"/>
          </a:xfrm>
          <a:custGeom>
            <a:avLst/>
            <a:gdLst/>
            <a:ahLst/>
            <a:cxnLst/>
            <a:rect l="l" t="t" r="r" b="b"/>
            <a:pathLst>
              <a:path w="632460" h="1865629">
                <a:moveTo>
                  <a:pt x="26487" y="0"/>
                </a:moveTo>
                <a:lnTo>
                  <a:pt x="0" y="8625"/>
                </a:lnTo>
                <a:lnTo>
                  <a:pt x="605454" y="1865220"/>
                </a:lnTo>
                <a:lnTo>
                  <a:pt x="631941" y="1856588"/>
                </a:lnTo>
                <a:lnTo>
                  <a:pt x="2648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16599" y="2773700"/>
            <a:ext cx="80010" cy="92710"/>
          </a:xfrm>
          <a:custGeom>
            <a:avLst/>
            <a:gdLst/>
            <a:ahLst/>
            <a:cxnLst/>
            <a:rect l="l" t="t" r="r" b="b"/>
            <a:pathLst>
              <a:path w="80010" h="92710">
                <a:moveTo>
                  <a:pt x="13807" y="0"/>
                </a:moveTo>
                <a:lnTo>
                  <a:pt x="0" y="92384"/>
                </a:lnTo>
                <a:lnTo>
                  <a:pt x="79430" y="66476"/>
                </a:lnTo>
                <a:lnTo>
                  <a:pt x="1380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67321" y="3774541"/>
            <a:ext cx="2298065" cy="1388110"/>
          </a:xfrm>
          <a:custGeom>
            <a:avLst/>
            <a:gdLst/>
            <a:ahLst/>
            <a:cxnLst/>
            <a:rect l="l" t="t" r="r" b="b"/>
            <a:pathLst>
              <a:path w="2298065" h="1388110">
                <a:moveTo>
                  <a:pt x="2283378" y="0"/>
                </a:moveTo>
                <a:lnTo>
                  <a:pt x="0" y="1364050"/>
                </a:lnTo>
                <a:lnTo>
                  <a:pt x="14264" y="1387943"/>
                </a:lnTo>
                <a:lnTo>
                  <a:pt x="2297643" y="23926"/>
                </a:lnTo>
                <a:lnTo>
                  <a:pt x="228337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88582" y="3772225"/>
            <a:ext cx="93345" cy="78740"/>
          </a:xfrm>
          <a:custGeom>
            <a:avLst/>
            <a:gdLst/>
            <a:ahLst/>
            <a:cxnLst/>
            <a:rect l="l" t="t" r="r" b="b"/>
            <a:pathLst>
              <a:path w="93345" h="78739">
                <a:moveTo>
                  <a:pt x="93146" y="0"/>
                </a:moveTo>
                <a:lnTo>
                  <a:pt x="0" y="6979"/>
                </a:lnTo>
                <a:lnTo>
                  <a:pt x="42854" y="78699"/>
                </a:lnTo>
                <a:lnTo>
                  <a:pt x="9314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36465" y="4067850"/>
            <a:ext cx="0" cy="724535"/>
          </a:xfrm>
          <a:custGeom>
            <a:avLst/>
            <a:gdLst/>
            <a:ahLst/>
            <a:cxnLst/>
            <a:rect l="l" t="t" r="r" b="b"/>
            <a:pathLst>
              <a:path h="724535">
                <a:moveTo>
                  <a:pt x="0" y="723957"/>
                </a:moveTo>
                <a:lnTo>
                  <a:pt x="0" y="0"/>
                </a:lnTo>
              </a:path>
            </a:pathLst>
          </a:custGeom>
          <a:ln w="2784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4710" y="403999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19" h="83820">
                <a:moveTo>
                  <a:pt x="41754" y="0"/>
                </a:moveTo>
                <a:lnTo>
                  <a:pt x="0" y="83545"/>
                </a:lnTo>
                <a:lnTo>
                  <a:pt x="83533" y="83545"/>
                </a:lnTo>
                <a:lnTo>
                  <a:pt x="4175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57842" y="272572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>
                <a:moveTo>
                  <a:pt x="0" y="0"/>
                </a:moveTo>
                <a:lnTo>
                  <a:pt x="320908" y="0"/>
                </a:lnTo>
              </a:path>
            </a:pathLst>
          </a:custGeom>
          <a:ln w="29118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23079" y="2683967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0" y="0"/>
                </a:moveTo>
                <a:lnTo>
                  <a:pt x="0" y="83515"/>
                </a:lnTo>
                <a:lnTo>
                  <a:pt x="83545" y="41757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15854" y="3733800"/>
            <a:ext cx="549275" cy="0"/>
          </a:xfrm>
          <a:custGeom>
            <a:avLst/>
            <a:gdLst/>
            <a:ahLst/>
            <a:cxnLst/>
            <a:rect l="l" t="t" r="r" b="b"/>
            <a:pathLst>
              <a:path w="549275">
                <a:moveTo>
                  <a:pt x="0" y="0"/>
                </a:moveTo>
                <a:lnTo>
                  <a:pt x="548902" y="0"/>
                </a:lnTo>
              </a:path>
            </a:pathLst>
          </a:custGeom>
          <a:ln w="29106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09051" y="3692032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0" y="83545"/>
                </a:lnTo>
                <a:lnTo>
                  <a:pt x="83545" y="41757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1948" y="4796548"/>
            <a:ext cx="1152758" cy="2451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27892" y="2577561"/>
            <a:ext cx="1152748" cy="2452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39293" y="3594770"/>
            <a:ext cx="1152788" cy="2452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73272" y="3611595"/>
            <a:ext cx="489584" cy="328930"/>
          </a:xfrm>
          <a:custGeom>
            <a:avLst/>
            <a:gdLst/>
            <a:ahLst/>
            <a:cxnLst/>
            <a:rect l="l" t="t" r="r" b="b"/>
            <a:pathLst>
              <a:path w="489585" h="328929">
                <a:moveTo>
                  <a:pt x="0" y="0"/>
                </a:moveTo>
                <a:lnTo>
                  <a:pt x="489228" y="328726"/>
                </a:lnTo>
              </a:path>
            </a:pathLst>
          </a:custGeom>
          <a:ln w="27844">
            <a:solidFill>
              <a:srgbClr val="CF2C2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92981" y="3874577"/>
            <a:ext cx="92710" cy="81280"/>
          </a:xfrm>
          <a:custGeom>
            <a:avLst/>
            <a:gdLst/>
            <a:ahLst/>
            <a:cxnLst/>
            <a:rect l="l" t="t" r="r" b="b"/>
            <a:pathLst>
              <a:path w="92710" h="81279">
                <a:moveTo>
                  <a:pt x="46600" y="0"/>
                </a:moveTo>
                <a:lnTo>
                  <a:pt x="0" y="69341"/>
                </a:lnTo>
                <a:lnTo>
                  <a:pt x="92628" y="81259"/>
                </a:lnTo>
                <a:lnTo>
                  <a:pt x="46600" y="0"/>
                </a:lnTo>
                <a:close/>
              </a:path>
            </a:pathLst>
          </a:custGeom>
          <a:solidFill>
            <a:srgbClr val="CF2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12514" y="3473948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39" h="510539">
                <a:moveTo>
                  <a:pt x="490575" y="0"/>
                </a:moveTo>
                <a:lnTo>
                  <a:pt x="451164" y="39380"/>
                </a:lnTo>
                <a:lnTo>
                  <a:pt x="470855" y="59070"/>
                </a:lnTo>
                <a:lnTo>
                  <a:pt x="510235" y="19690"/>
                </a:lnTo>
                <a:lnTo>
                  <a:pt x="490575" y="0"/>
                </a:lnTo>
                <a:close/>
              </a:path>
              <a:path w="510539" h="510539">
                <a:moveTo>
                  <a:pt x="411784" y="78729"/>
                </a:moveTo>
                <a:lnTo>
                  <a:pt x="372404" y="118140"/>
                </a:lnTo>
                <a:lnTo>
                  <a:pt x="392094" y="137830"/>
                </a:lnTo>
                <a:lnTo>
                  <a:pt x="431505" y="98450"/>
                </a:lnTo>
                <a:lnTo>
                  <a:pt x="411784" y="78729"/>
                </a:lnTo>
                <a:close/>
              </a:path>
              <a:path w="510539" h="510539">
                <a:moveTo>
                  <a:pt x="333054" y="157520"/>
                </a:moveTo>
                <a:lnTo>
                  <a:pt x="293644" y="196870"/>
                </a:lnTo>
                <a:lnTo>
                  <a:pt x="313334" y="216590"/>
                </a:lnTo>
                <a:lnTo>
                  <a:pt x="352745" y="177210"/>
                </a:lnTo>
                <a:lnTo>
                  <a:pt x="333054" y="157520"/>
                </a:lnTo>
                <a:close/>
              </a:path>
              <a:path w="510539" h="510539">
                <a:moveTo>
                  <a:pt x="254294" y="236250"/>
                </a:moveTo>
                <a:lnTo>
                  <a:pt x="214883" y="275661"/>
                </a:lnTo>
                <a:lnTo>
                  <a:pt x="234574" y="295320"/>
                </a:lnTo>
                <a:lnTo>
                  <a:pt x="273984" y="255940"/>
                </a:lnTo>
                <a:lnTo>
                  <a:pt x="254294" y="236250"/>
                </a:lnTo>
                <a:close/>
              </a:path>
              <a:path w="510539" h="510539">
                <a:moveTo>
                  <a:pt x="175534" y="315010"/>
                </a:moveTo>
                <a:lnTo>
                  <a:pt x="136154" y="354390"/>
                </a:lnTo>
                <a:lnTo>
                  <a:pt x="155844" y="374081"/>
                </a:lnTo>
                <a:lnTo>
                  <a:pt x="195224" y="334731"/>
                </a:lnTo>
                <a:lnTo>
                  <a:pt x="175534" y="315010"/>
                </a:lnTo>
                <a:close/>
              </a:path>
              <a:path w="510539" h="510539">
                <a:moveTo>
                  <a:pt x="96773" y="393771"/>
                </a:moveTo>
                <a:lnTo>
                  <a:pt x="57393" y="433151"/>
                </a:lnTo>
                <a:lnTo>
                  <a:pt x="77083" y="452841"/>
                </a:lnTo>
                <a:lnTo>
                  <a:pt x="116433" y="413461"/>
                </a:lnTo>
                <a:lnTo>
                  <a:pt x="96773" y="393771"/>
                </a:lnTo>
                <a:close/>
              </a:path>
              <a:path w="510539" h="510539">
                <a:moveTo>
                  <a:pt x="18013" y="472531"/>
                </a:moveTo>
                <a:lnTo>
                  <a:pt x="0" y="490545"/>
                </a:lnTo>
                <a:lnTo>
                  <a:pt x="19690" y="510235"/>
                </a:lnTo>
                <a:lnTo>
                  <a:pt x="37703" y="492221"/>
                </a:lnTo>
                <a:lnTo>
                  <a:pt x="18013" y="472531"/>
                </a:lnTo>
                <a:close/>
              </a:path>
            </a:pathLst>
          </a:custGeom>
          <a:solidFill>
            <a:srgbClr val="CF2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02668" y="3905422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29535" y="0"/>
                </a:moveTo>
                <a:lnTo>
                  <a:pt x="0" y="88605"/>
                </a:lnTo>
                <a:lnTo>
                  <a:pt x="88605" y="59070"/>
                </a:lnTo>
                <a:lnTo>
                  <a:pt x="29535" y="0"/>
                </a:lnTo>
                <a:close/>
              </a:path>
            </a:pathLst>
          </a:custGeom>
          <a:solidFill>
            <a:srgbClr val="CF2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86184" y="3892224"/>
            <a:ext cx="4016375" cy="178435"/>
          </a:xfrm>
          <a:custGeom>
            <a:avLst/>
            <a:gdLst/>
            <a:ahLst/>
            <a:cxnLst/>
            <a:rect l="l" t="t" r="r" b="b"/>
            <a:pathLst>
              <a:path w="4016375" h="178435">
                <a:moveTo>
                  <a:pt x="4015831" y="0"/>
                </a:moveTo>
                <a:lnTo>
                  <a:pt x="0" y="177820"/>
                </a:lnTo>
              </a:path>
            </a:pathLst>
          </a:custGeom>
          <a:ln w="27844">
            <a:solidFill>
              <a:srgbClr val="CF2C2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8355" y="4025849"/>
            <a:ext cx="85725" cy="83820"/>
          </a:xfrm>
          <a:custGeom>
            <a:avLst/>
            <a:gdLst/>
            <a:ahLst/>
            <a:cxnLst/>
            <a:rect l="l" t="t" r="r" b="b"/>
            <a:pathLst>
              <a:path w="85725" h="83820">
                <a:moveTo>
                  <a:pt x="81625" y="0"/>
                </a:moveTo>
                <a:lnTo>
                  <a:pt x="0" y="45445"/>
                </a:lnTo>
                <a:lnTo>
                  <a:pt x="85283" y="83484"/>
                </a:lnTo>
                <a:lnTo>
                  <a:pt x="81625" y="0"/>
                </a:lnTo>
                <a:close/>
              </a:path>
            </a:pathLst>
          </a:custGeom>
          <a:solidFill>
            <a:srgbClr val="CF2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04971" y="3968211"/>
            <a:ext cx="1152763" cy="245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05310" y="3968211"/>
            <a:ext cx="109240" cy="2452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2668" y="3968211"/>
            <a:ext cx="30009" cy="258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2645" y="5396516"/>
            <a:ext cx="3858260" cy="0"/>
          </a:xfrm>
          <a:custGeom>
            <a:avLst/>
            <a:gdLst/>
            <a:ahLst/>
            <a:cxnLst/>
            <a:rect l="l" t="t" r="r" b="b"/>
            <a:pathLst>
              <a:path w="3858259">
                <a:moveTo>
                  <a:pt x="0" y="0"/>
                </a:moveTo>
                <a:lnTo>
                  <a:pt x="3857914" y="0"/>
                </a:lnTo>
              </a:path>
            </a:pathLst>
          </a:custGeom>
          <a:ln w="27844">
            <a:solidFill>
              <a:srgbClr val="CF2C2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14872" y="5354771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0" y="0"/>
                </a:moveTo>
                <a:lnTo>
                  <a:pt x="0" y="83512"/>
                </a:lnTo>
                <a:lnTo>
                  <a:pt x="83545" y="41745"/>
                </a:lnTo>
                <a:lnTo>
                  <a:pt x="0" y="0"/>
                </a:lnTo>
                <a:close/>
              </a:path>
            </a:pathLst>
          </a:custGeom>
          <a:solidFill>
            <a:srgbClr val="CF2C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59205" y="4200712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467557"/>
                </a:moveTo>
                <a:lnTo>
                  <a:pt x="0" y="0"/>
                </a:lnTo>
              </a:path>
            </a:pathLst>
          </a:custGeom>
          <a:ln w="55689">
            <a:solidFill>
              <a:srgbClr val="CF2C2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75659" y="4163588"/>
            <a:ext cx="167640" cy="111760"/>
          </a:xfrm>
          <a:custGeom>
            <a:avLst/>
            <a:gdLst/>
            <a:ahLst/>
            <a:cxnLst/>
            <a:rect l="l" t="t" r="r" b="b"/>
            <a:pathLst>
              <a:path w="167639" h="111760">
                <a:moveTo>
                  <a:pt x="83545" y="0"/>
                </a:moveTo>
                <a:lnTo>
                  <a:pt x="0" y="111373"/>
                </a:lnTo>
                <a:lnTo>
                  <a:pt x="167091" y="111373"/>
                </a:lnTo>
                <a:lnTo>
                  <a:pt x="83545" y="0"/>
                </a:lnTo>
                <a:close/>
              </a:path>
            </a:pathLst>
          </a:custGeom>
          <a:solidFill>
            <a:srgbClr val="CF2C2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5520" y="900460"/>
            <a:ext cx="4186554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Microservices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1795" y="2814571"/>
            <a:ext cx="10030419" cy="2795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1463</Words>
  <Application>Microsoft Office PowerPoint</Application>
  <PresentationFormat>Benutzerdefiniert</PresentationFormat>
  <Paragraphs>853</Paragraphs>
  <Slides>100</Slides>
  <Notes>100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1" baseType="lpstr">
      <vt:lpstr>Office Theme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PowerPoint-Präsentation</vt:lpstr>
      <vt:lpstr>PowerPoint-Präsentation</vt:lpstr>
      <vt:lpstr>PowerPoint-Präsentation</vt:lpstr>
      <vt:lpstr>Code Reuse (Over Time)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service-oriented architecture</vt:lpstr>
      <vt:lpstr>PowerPoint-Präsentation</vt:lpstr>
      <vt:lpstr>microservices https://martinfowler.com/articles/microservices.html</vt:lpstr>
      <vt:lpstr>domain driven design</vt:lpstr>
      <vt:lpstr>microservices architecture</vt:lpstr>
      <vt:lpstr>microservices architecture</vt:lpstr>
      <vt:lpstr>microservices architecture</vt:lpstr>
      <vt:lpstr>microservices architecture</vt:lpstr>
      <vt:lpstr>microservices architecture</vt:lpstr>
      <vt:lpstr>microservices architecture</vt:lpstr>
      <vt:lpstr>microservices architecture</vt:lpstr>
      <vt:lpstr>microservices architecture</vt:lpstr>
      <vt:lpstr>microservices architecture</vt:lpstr>
      <vt:lpstr>microservices architecture</vt:lpstr>
      <vt:lpstr>bounded context ≠ entity</vt:lpstr>
      <vt:lpstr>smart endpoints, dumb pipes</vt:lpstr>
      <vt:lpstr>smart endpoints, dumb pipes</vt:lpstr>
      <vt:lpstr>smart endpoints, dumb pipes</vt:lpstr>
      <vt:lpstr>PowerPoint-Präsentation</vt:lpstr>
      <vt:lpstr>smart endpoints, dumb pipes</vt:lpstr>
      <vt:lpstr>standardize on integration, not platform</vt:lpstr>
      <vt:lpstr>PowerPoint-Präsentation</vt:lpstr>
      <vt:lpstr>standardize on integration, not platform</vt:lpstr>
      <vt:lpstr>standardize on integration, not platform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prefer duplication over coupling</vt:lpstr>
      <vt:lpstr>technical consistency</vt:lpstr>
      <vt:lpstr>technical consistency</vt:lpstr>
      <vt:lpstr>technical consistency</vt:lpstr>
      <vt:lpstr>technical consistency</vt:lpstr>
      <vt:lpstr>technical consistency</vt:lpstr>
      <vt:lpstr>the rise of service meshes</vt:lpstr>
      <vt:lpstr>the rise of service meshes</vt:lpstr>
      <vt:lpstr>the rise of service meshes</vt:lpstr>
      <vt:lpstr>the rise of service meshes</vt:lpstr>
      <vt:lpstr>the rise of service meshes</vt:lpstr>
      <vt:lpstr>the rise of service meshes</vt:lpstr>
      <vt:lpstr>two reuse solutions</vt:lpstr>
      <vt:lpstr>governance</vt:lpstr>
      <vt:lpstr>governance</vt:lpstr>
      <vt:lpstr>decentralized data management</vt:lpstr>
      <vt:lpstr>decentralized data management</vt:lpstr>
      <vt:lpstr>PowerPoint-Präsentation</vt:lpstr>
      <vt:lpstr>PowerPoint-Präsentation</vt:lpstr>
      <vt:lpstr>PowerPoint-Präsentation</vt:lpstr>
      <vt:lpstr>microservices architecture</vt:lpstr>
      <vt:lpstr>microservices architecture</vt:lpstr>
      <vt:lpstr>microservices architecture</vt:lpstr>
      <vt:lpstr>microservices architecture</vt:lpstr>
      <vt:lpstr>microservices architecture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service-oriented architecture</dc:title>
  <dc:creator>Online2PDF.com</dc:creator>
  <cp:lastModifiedBy>Online2PDF.com</cp:lastModifiedBy>
  <cp:revision>1</cp:revision>
  <dcterms:created xsi:type="dcterms:W3CDTF">2018-11-12T13:49:17Z</dcterms:created>
  <dcterms:modified xsi:type="dcterms:W3CDTF">2018-11-12T12:49:47Z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2018-11-12T00:00:00Z</vt:filetime>
  </property>
  <property fmtid="{D5CDD505-2E9C-101B-9397-08002B2CF9AE}" pid="3" name="LastSaved">
    <vt:filetime>2018-11-12T00:00:00Z</vt:filetime>
  </property>
</Properties>
</file>